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1" r:id="rId3"/>
    <p:sldId id="294" r:id="rId4"/>
    <p:sldId id="333" r:id="rId5"/>
    <p:sldId id="295" r:id="rId6"/>
    <p:sldId id="334" r:id="rId7"/>
    <p:sldId id="337" r:id="rId8"/>
    <p:sldId id="338" r:id="rId9"/>
    <p:sldId id="341" r:id="rId10"/>
    <p:sldId id="339" r:id="rId11"/>
    <p:sldId id="340" r:id="rId12"/>
    <p:sldId id="342" r:id="rId13"/>
    <p:sldId id="343" r:id="rId14"/>
    <p:sldId id="344" r:id="rId15"/>
    <p:sldId id="335" r:id="rId16"/>
    <p:sldId id="30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109" d="100"/>
          <a:sy n="109" d="100"/>
        </p:scale>
        <p:origin x="672" y="108"/>
      </p:cViewPr>
      <p:guideLst>
        <p:guide orient="horz" pos="1570"/>
        <p:guide pos="325"/>
        <p:guide pos="7401"/>
        <p:guide pos="3840"/>
        <p:guide orient="horz" pos="4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연오 성" userId="2d1badec1404bac8" providerId="LiveId" clId="{695D0DB4-15B8-4C36-A0BE-47DF6389AFC6}"/>
    <pc:docChg chg="delSld modSld">
      <pc:chgData name="연오 성" userId="2d1badec1404bac8" providerId="LiveId" clId="{695D0DB4-15B8-4C36-A0BE-47DF6389AFC6}" dt="2024-05-28T06:00:23.530" v="4" actId="47"/>
      <pc:docMkLst>
        <pc:docMk/>
      </pc:docMkLst>
      <pc:sldChg chg="del">
        <pc:chgData name="연오 성" userId="2d1badec1404bac8" providerId="LiveId" clId="{695D0DB4-15B8-4C36-A0BE-47DF6389AFC6}" dt="2024-05-28T06:00:22.982" v="3" actId="47"/>
        <pc:sldMkLst>
          <pc:docMk/>
          <pc:sldMk cId="3618524272" sldId="287"/>
        </pc:sldMkLst>
      </pc:sldChg>
      <pc:sldChg chg="modSp mod">
        <pc:chgData name="연오 성" userId="2d1badec1404bac8" providerId="LiveId" clId="{695D0DB4-15B8-4C36-A0BE-47DF6389AFC6}" dt="2024-05-28T05:58:13.036" v="2" actId="14100"/>
        <pc:sldMkLst>
          <pc:docMk/>
          <pc:sldMk cId="3393930223" sldId="291"/>
        </pc:sldMkLst>
        <pc:spChg chg="mod">
          <ac:chgData name="연오 성" userId="2d1badec1404bac8" providerId="LiveId" clId="{695D0DB4-15B8-4C36-A0BE-47DF6389AFC6}" dt="2024-05-28T05:58:13.036" v="2" actId="14100"/>
          <ac:spMkLst>
            <pc:docMk/>
            <pc:sldMk cId="3393930223" sldId="291"/>
            <ac:spMk id="29" creationId="{5684A24D-EA77-472C-D9A2-BB6B189736F2}"/>
          </ac:spMkLst>
        </pc:spChg>
      </pc:sldChg>
      <pc:sldChg chg="del">
        <pc:chgData name="연오 성" userId="2d1badec1404bac8" providerId="LiveId" clId="{695D0DB4-15B8-4C36-A0BE-47DF6389AFC6}" dt="2024-05-28T06:00:23.530" v="4" actId="47"/>
        <pc:sldMkLst>
          <pc:docMk/>
          <pc:sldMk cId="1741396306" sldId="33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44013C-7378-DC31-F4ED-B46CA8F56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6F071-3481-0CC2-1BB9-C4D9A74B0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B610C4-EDCA-811A-CF06-40D184F4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DF065-82AC-E640-093E-9FEA2942B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E5C52C-1AEA-EBB1-9B82-84E44E1F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077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24B62-1CCE-2109-890A-B8A14002B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D3EBD-0EDF-09DA-C673-5761B13D4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7A4A84-E915-4790-C063-9137D31C2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44CC9E-ECCD-1907-FBDB-4E99CB560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45CFEB-E7E9-1965-A08E-C58CEB0A6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84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F9625E-D84F-A608-2BF0-57CE6EC9F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E5686C-6158-23F3-8F8E-E4C40CA0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2BFE3-F9DD-C38D-29D5-82E06B6A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B9B458-CCEE-F954-78F1-B71BB15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3ACFE7-3E2F-8807-4905-2E7642B0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14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E8E3A2E-1BAF-46D3-7BEB-B138289565DE}"/>
              </a:ext>
            </a:extLst>
          </p:cNvPr>
          <p:cNvSpPr/>
          <p:nvPr userDrawn="1"/>
        </p:nvSpPr>
        <p:spPr>
          <a:xfrm>
            <a:off x="0" y="229568"/>
            <a:ext cx="12192000" cy="312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73F9E-8D1A-CE6F-F02E-4A2C485B307D}"/>
              </a:ext>
            </a:extLst>
          </p:cNvPr>
          <p:cNvSpPr txBox="1"/>
          <p:nvPr userDrawn="1"/>
        </p:nvSpPr>
        <p:spPr>
          <a:xfrm>
            <a:off x="7635810" y="6601849"/>
            <a:ext cx="34639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ko-KR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2024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년도 </a:t>
            </a:r>
            <a:r>
              <a:rPr lang="ko-KR" altLang="en-US" sz="1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rPr>
              <a:t>프로젝트평가 훈련기관 신청안내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D8DCB8-9B75-7CF9-7713-9B5345DBB23B}"/>
              </a:ext>
            </a:extLst>
          </p:cNvPr>
          <p:cNvSpPr txBox="1"/>
          <p:nvPr userDrawn="1"/>
        </p:nvSpPr>
        <p:spPr>
          <a:xfrm>
            <a:off x="9005162" y="6594154"/>
            <a:ext cx="275499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r" defTabSz="914400" rtl="0" eaLnBrk="1" latinLnBrk="1" hangingPunct="1"/>
            <a:fld id="{5426B8F6-3B26-4B2F-9C3C-1E76C1EF5307}" type="slidenum">
              <a:rPr lang="ko-KR" altLang="en-US" sz="1000" kern="120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rPr>
              <a:pPr marL="0" algn="r" defTabSz="914400" rtl="0" eaLnBrk="1" latinLnBrk="1" hangingPunct="1"/>
              <a:t>‹#›</a:t>
            </a:fld>
            <a:endParaRPr lang="ko-KR" altLang="en-US" sz="1000" kern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세방고딕 Regular" panose="00000500000000000000" pitchFamily="2" charset="-127"/>
              <a:ea typeface="세방고딕 Regular" panose="000005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1830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393">
          <p15:clr>
            <a:srgbClr val="FBAE40"/>
          </p15:clr>
        </p15:guide>
        <p15:guide id="3" pos="7287">
          <p15:clr>
            <a:srgbClr val="FBAE40"/>
          </p15:clr>
        </p15:guide>
        <p15:guide id="4" orient="horz" pos="10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DB432-EAD5-0CA6-D965-3752DE0AB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25EC77-7408-6520-DCAF-3C9B1B79D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3DAE9B-E46C-F5BE-645F-D6291220A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87A4E-3016-B306-CD2F-AFDD977E9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D866-21EF-2E55-3B47-B360DCA52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32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0473F-A5C5-5C8C-4FD2-D1DBD8BCA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EF7B6A-6A80-1816-89F7-DCEEC7216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356DF7-BB7A-5D84-C7A2-EA89039F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437239-72B5-86D6-735B-8518AFB64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1596-53F4-89AF-FAB9-074AB8F95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30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0FD40-CBE2-BC63-8E2D-B448DBB03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E86938-4402-AE48-3657-90C063A48E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C3CA31-F616-786B-7DA2-660650A17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906531-4539-559E-95E1-731FCC357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F6AF8E-3176-55EB-B7B1-C7C341821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8E95-121C-6FB7-E60F-817D9088A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896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A25C6-60CB-64C6-7657-0DC50FA6B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0342A-6E03-4A86-7563-24A881B6B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5125C8-EF47-0BBD-133E-858DE0B30C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31DF1A-A24A-9645-0BD2-FE2B277929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900A206-5CE6-11EE-BDA7-390D85C8DB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A2E132-BFCA-FAF5-53F0-A1D388FA7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464187-404B-176C-CDC6-2836B4DD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D2E746-A421-B21D-E16E-06D48764C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4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748684-EA1E-6FC0-148A-F24EE687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319F2-5E8B-FB8E-1859-85138954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501846-9DA8-CC3F-B17F-9D8073F5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8BCA64-4FC8-4CF4-55BB-CF4FBB37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6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97D02B-85D1-121E-41B2-25E146AA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C24959-43CE-0F3B-D945-976A754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E18F8-7AE0-0A54-625B-105AC7CD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7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D68DC-72E3-4FF1-D019-E81F3007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6C3084-BFA0-C0D0-5B0B-79D12AC66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0468EC-D5A6-7D0F-138F-2490D46C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930B80-8225-BAAF-3C4A-A30DA789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FE4298-D6F6-5261-B063-6B445A63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1DBFA-CEE3-843C-9743-B9DB0D616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421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007E0-7B9A-3FEE-94D8-8EB9D29A1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CBC970-BA98-05D5-4501-CC3D119A5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BF5971-8BB5-D74E-D6A1-055291CB4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59E5CA-476A-B8E2-8D9F-D1705BE8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9DDE8B-9AAF-CEEA-D986-698DF506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A2EBFF-5594-6173-C36D-B41307C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16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5A77C7-A655-F1A4-880A-C617304AC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D0EEBC-2EED-2FC9-65F6-082EEBC4A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FCCA73-267C-FD7A-C97B-001EC7FC7C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B245E4-741B-46A9-94D1-0E241DD65ACD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61153F-6875-29FF-F12F-3F96ADD65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AB6F47-B663-25BC-D896-1BCD76A3E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4A7EC-4654-49B0-A68C-FDC7FC22EF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37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82.png"/><Relationship Id="rId4" Type="http://schemas.openxmlformats.org/officeDocument/2006/relationships/image" Target="../media/image38.png"/><Relationship Id="rId9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Relationship Id="rId9" Type="http://schemas.openxmlformats.org/officeDocument/2006/relationships/image" Target="../media/image8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7.svg"/><Relationship Id="rId3" Type="http://schemas.openxmlformats.org/officeDocument/2006/relationships/image" Target="../media/image37.svg"/><Relationship Id="rId7" Type="http://schemas.openxmlformats.org/officeDocument/2006/relationships/image" Target="../media/image91.svg"/><Relationship Id="rId12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11" Type="http://schemas.openxmlformats.org/officeDocument/2006/relationships/image" Target="../media/image5.png"/><Relationship Id="rId5" Type="http://schemas.openxmlformats.org/officeDocument/2006/relationships/image" Target="../media/image89.svg"/><Relationship Id="rId10" Type="http://schemas.openxmlformats.org/officeDocument/2006/relationships/image" Target="../media/image93.sv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18" Type="http://schemas.openxmlformats.org/officeDocument/2006/relationships/image" Target="../media/image32.png"/><Relationship Id="rId3" Type="http://schemas.openxmlformats.org/officeDocument/2006/relationships/image" Target="../media/image2.svg"/><Relationship Id="rId21" Type="http://schemas.openxmlformats.org/officeDocument/2006/relationships/image" Target="../media/image35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7.png"/><Relationship Id="rId18" Type="http://schemas.openxmlformats.org/officeDocument/2006/relationships/image" Target="../media/image2.svg"/><Relationship Id="rId3" Type="http://schemas.openxmlformats.org/officeDocument/2006/relationships/image" Target="../media/image37.svg"/><Relationship Id="rId21" Type="http://schemas.openxmlformats.org/officeDocument/2006/relationships/image" Target="../media/image5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17" Type="http://schemas.openxmlformats.org/officeDocument/2006/relationships/image" Target="../media/image1.png"/><Relationship Id="rId2" Type="http://schemas.openxmlformats.org/officeDocument/2006/relationships/image" Target="../media/image36.png"/><Relationship Id="rId16" Type="http://schemas.openxmlformats.org/officeDocument/2006/relationships/image" Target="../media/image50.svg"/><Relationship Id="rId20" Type="http://schemas.openxmlformats.org/officeDocument/2006/relationships/image" Target="../media/image52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7.svg"/><Relationship Id="rId10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svg"/><Relationship Id="rId2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42.svg"/><Relationship Id="rId3" Type="http://schemas.openxmlformats.org/officeDocument/2006/relationships/image" Target="../media/image37.svg"/><Relationship Id="rId7" Type="http://schemas.openxmlformats.org/officeDocument/2006/relationships/image" Target="../media/image53.png"/><Relationship Id="rId12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svg"/><Relationship Id="rId11" Type="http://schemas.openxmlformats.org/officeDocument/2006/relationships/image" Target="../media/image7.svg"/><Relationship Id="rId5" Type="http://schemas.openxmlformats.org/officeDocument/2006/relationships/image" Target="../media/image39.png"/><Relationship Id="rId15" Type="http://schemas.openxmlformats.org/officeDocument/2006/relationships/image" Target="../media/image56.svg"/><Relationship Id="rId10" Type="http://schemas.openxmlformats.org/officeDocument/2006/relationships/image" Target="../media/image6.png"/><Relationship Id="rId4" Type="http://schemas.openxmlformats.org/officeDocument/2006/relationships/image" Target="../media/image38.png"/><Relationship Id="rId9" Type="http://schemas.openxmlformats.org/officeDocument/2006/relationships/image" Target="../media/image5.pn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61.svg"/><Relationship Id="rId3" Type="http://schemas.openxmlformats.org/officeDocument/2006/relationships/image" Target="../media/image37.svg"/><Relationship Id="rId7" Type="http://schemas.openxmlformats.org/officeDocument/2006/relationships/image" Target="../media/image59.svg"/><Relationship Id="rId12" Type="http://schemas.openxmlformats.org/officeDocument/2006/relationships/image" Target="../media/image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7.svg"/><Relationship Id="rId5" Type="http://schemas.openxmlformats.org/officeDocument/2006/relationships/image" Target="../media/image58.svg"/><Relationship Id="rId10" Type="http://schemas.openxmlformats.org/officeDocument/2006/relationships/image" Target="../media/image6.png"/><Relationship Id="rId4" Type="http://schemas.openxmlformats.org/officeDocument/2006/relationships/image" Target="../media/image57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7.png"/><Relationship Id="rId3" Type="http://schemas.openxmlformats.org/officeDocument/2006/relationships/image" Target="../media/image37.svg"/><Relationship Id="rId7" Type="http://schemas.openxmlformats.org/officeDocument/2006/relationships/image" Target="../media/image39.png"/><Relationship Id="rId12" Type="http://schemas.openxmlformats.org/officeDocument/2006/relationships/image" Target="../media/image33.svg"/><Relationship Id="rId17" Type="http://schemas.openxmlformats.org/officeDocument/2006/relationships/image" Target="../media/image7.svg"/><Relationship Id="rId2" Type="http://schemas.openxmlformats.org/officeDocument/2006/relationships/image" Target="../media/image36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32.png"/><Relationship Id="rId5" Type="http://schemas.openxmlformats.org/officeDocument/2006/relationships/image" Target="../media/image63.svg"/><Relationship Id="rId1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62.png"/><Relationship Id="rId9" Type="http://schemas.openxmlformats.org/officeDocument/2006/relationships/image" Target="../media/image65.png"/><Relationship Id="rId14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1.png"/><Relationship Id="rId4" Type="http://schemas.openxmlformats.org/officeDocument/2006/relationships/image" Target="../media/image38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74.png"/><Relationship Id="rId4" Type="http://schemas.openxmlformats.org/officeDocument/2006/relationships/image" Target="../media/image38.png"/><Relationship Id="rId9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7.svg"/><Relationship Id="rId7" Type="http://schemas.openxmlformats.org/officeDocument/2006/relationships/image" Target="../media/image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78.png"/><Relationship Id="rId5" Type="http://schemas.openxmlformats.org/officeDocument/2006/relationships/image" Target="../media/image5.png"/><Relationship Id="rId10" Type="http://schemas.openxmlformats.org/officeDocument/2006/relationships/image" Target="../media/image77.png"/><Relationship Id="rId4" Type="http://schemas.openxmlformats.org/officeDocument/2006/relationships/image" Target="../media/image38.pn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40">
            <a:extLst>
              <a:ext uri="{FF2B5EF4-FFF2-40B4-BE49-F238E27FC236}">
                <a16:creationId xmlns:a16="http://schemas.microsoft.com/office/drawing/2014/main" id="{377B7F54-DA4F-B3D9-04F9-D2EBDE1BC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그래픽 88">
            <a:extLst>
              <a:ext uri="{FF2B5EF4-FFF2-40B4-BE49-F238E27FC236}">
                <a16:creationId xmlns:a16="http://schemas.microsoft.com/office/drawing/2014/main" id="{74114B4B-F496-60FE-9596-E6AE560E9D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7985" r="48349"/>
          <a:stretch/>
        </p:blipFill>
        <p:spPr>
          <a:xfrm>
            <a:off x="10333589" y="-1"/>
            <a:ext cx="1858411" cy="217029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B7F9CF-D2E8-11E8-C21E-3BFA51F0BBAB}"/>
              </a:ext>
            </a:extLst>
          </p:cNvPr>
          <p:cNvGrpSpPr/>
          <p:nvPr/>
        </p:nvGrpSpPr>
        <p:grpSpPr>
          <a:xfrm>
            <a:off x="4367809" y="1370504"/>
            <a:ext cx="7115886" cy="1793451"/>
            <a:chOff x="6747213" y="1370504"/>
            <a:chExt cx="4736481" cy="17934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29A270-96EA-F97C-E5A6-A95390C1A2BA}"/>
                </a:ext>
              </a:extLst>
            </p:cNvPr>
            <p:cNvSpPr txBox="1"/>
            <p:nvPr/>
          </p:nvSpPr>
          <p:spPr>
            <a:xfrm>
              <a:off x="6784188" y="1370504"/>
              <a:ext cx="2948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어소트락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아카데미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73C8D9-CE6D-AA17-08C5-62EEC7375D4E}"/>
                </a:ext>
              </a:extLst>
            </p:cNvPr>
            <p:cNvSpPr txBox="1"/>
            <p:nvPr/>
          </p:nvSpPr>
          <p:spPr>
            <a:xfrm>
              <a:off x="6747213" y="1809738"/>
              <a:ext cx="4736481" cy="135421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48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MnB</a:t>
              </a:r>
              <a:b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PC/VR </a:t>
              </a:r>
              <a:r>
                <a:rPr lang="ko-KR" altLang="en-US" sz="40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플레이 가능 게임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C6A9F18-1841-DEC0-E8F7-05B5795B476E}"/>
              </a:ext>
            </a:extLst>
          </p:cNvPr>
          <p:cNvSpPr txBox="1"/>
          <p:nvPr/>
        </p:nvSpPr>
        <p:spPr>
          <a:xfrm>
            <a:off x="0" y="0"/>
            <a:ext cx="12192000" cy="430886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r>
              <a:rPr lang="en-US" altLang="ko-KR" sz="1600" b="1" spc="6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K-Digital Training</a:t>
            </a:r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8757764" y="6027409"/>
            <a:ext cx="2680001" cy="375740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3" name="그래픽 82">
            <a:extLst>
              <a:ext uri="{FF2B5EF4-FFF2-40B4-BE49-F238E27FC236}">
                <a16:creationId xmlns:a16="http://schemas.microsoft.com/office/drawing/2014/main" id="{C8CDCDEF-234C-3475-E28B-71872D494B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60030" y="3915155"/>
            <a:ext cx="7469973" cy="3682727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0D726EA1-BE16-120A-6ADB-5C5AB1216AC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21662" t="1" b="17379"/>
          <a:stretch/>
        </p:blipFill>
        <p:spPr>
          <a:xfrm>
            <a:off x="0" y="1229667"/>
            <a:ext cx="6616357" cy="5641295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3AC635-D27B-44AF-C252-C231B6D1D76F}"/>
              </a:ext>
            </a:extLst>
          </p:cNvPr>
          <p:cNvGrpSpPr/>
          <p:nvPr/>
        </p:nvGrpSpPr>
        <p:grpSpPr>
          <a:xfrm>
            <a:off x="396381" y="2177346"/>
            <a:ext cx="1047217" cy="1047469"/>
            <a:chOff x="251139" y="1723399"/>
            <a:chExt cx="1047217" cy="1047469"/>
          </a:xfrm>
        </p:grpSpPr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A355785C-5147-8E5C-8C08-D78A66EB5980}"/>
                </a:ext>
              </a:extLst>
            </p:cNvPr>
            <p:cNvSpPr/>
            <p:nvPr/>
          </p:nvSpPr>
          <p:spPr>
            <a:xfrm>
              <a:off x="251139" y="1723399"/>
              <a:ext cx="1047217" cy="1047469"/>
            </a:xfrm>
            <a:custGeom>
              <a:avLst/>
              <a:gdLst>
                <a:gd name="connsiteX0" fmla="*/ 1047155 w 1047217"/>
                <a:gd name="connsiteY0" fmla="*/ 563441 h 1047469"/>
                <a:gd name="connsiteX1" fmla="*/ 1047155 w 1047217"/>
                <a:gd name="connsiteY1" fmla="*/ 483903 h 1047469"/>
                <a:gd name="connsiteX2" fmla="*/ 992095 w 1047217"/>
                <a:gd name="connsiteY2" fmla="*/ 428842 h 1047469"/>
                <a:gd name="connsiteX3" fmla="*/ 942257 w 1047217"/>
                <a:gd name="connsiteY3" fmla="*/ 428842 h 1047469"/>
                <a:gd name="connsiteX4" fmla="*/ 889651 w 1047217"/>
                <a:gd name="connsiteY4" fmla="*/ 391967 h 1047469"/>
                <a:gd name="connsiteX5" fmla="*/ 875555 w 1047217"/>
                <a:gd name="connsiteY5" fmla="*/ 356666 h 1047469"/>
                <a:gd name="connsiteX6" fmla="*/ 886127 w 1047217"/>
                <a:gd name="connsiteY6" fmla="*/ 295250 h 1047469"/>
                <a:gd name="connsiteX7" fmla="*/ 921995 w 1047217"/>
                <a:gd name="connsiteY7" fmla="*/ 259382 h 1047469"/>
                <a:gd name="connsiteX8" fmla="*/ 921995 w 1047217"/>
                <a:gd name="connsiteY8" fmla="*/ 181479 h 1047469"/>
                <a:gd name="connsiteX9" fmla="*/ 865739 w 1047217"/>
                <a:gd name="connsiteY9" fmla="*/ 125223 h 1047469"/>
                <a:gd name="connsiteX10" fmla="*/ 787836 w 1047217"/>
                <a:gd name="connsiteY10" fmla="*/ 125223 h 1047469"/>
                <a:gd name="connsiteX11" fmla="*/ 755870 w 1047217"/>
                <a:gd name="connsiteY11" fmla="*/ 157190 h 1047469"/>
                <a:gd name="connsiteX12" fmla="*/ 692692 w 1047217"/>
                <a:gd name="connsiteY12" fmla="*/ 167698 h 1047469"/>
                <a:gd name="connsiteX13" fmla="*/ 653866 w 1047217"/>
                <a:gd name="connsiteY13" fmla="*/ 150897 h 1047469"/>
                <a:gd name="connsiteX14" fmla="*/ 618439 w 1047217"/>
                <a:gd name="connsiteY14" fmla="*/ 99486 h 1047469"/>
                <a:gd name="connsiteX15" fmla="*/ 618439 w 1047217"/>
                <a:gd name="connsiteY15" fmla="*/ 55060 h 1047469"/>
                <a:gd name="connsiteX16" fmla="*/ 563378 w 1047217"/>
                <a:gd name="connsiteY16" fmla="*/ 0 h 1047469"/>
                <a:gd name="connsiteX17" fmla="*/ 483840 w 1047217"/>
                <a:gd name="connsiteY17" fmla="*/ 0 h 1047469"/>
                <a:gd name="connsiteX18" fmla="*/ 428779 w 1047217"/>
                <a:gd name="connsiteY18" fmla="*/ 55060 h 1047469"/>
                <a:gd name="connsiteX19" fmla="*/ 428779 w 1047217"/>
                <a:gd name="connsiteY19" fmla="*/ 95522 h 1047469"/>
                <a:gd name="connsiteX20" fmla="*/ 391904 w 1047217"/>
                <a:gd name="connsiteY20" fmla="*/ 147499 h 1047469"/>
                <a:gd name="connsiteX21" fmla="*/ 349555 w 1047217"/>
                <a:gd name="connsiteY21" fmla="*/ 164615 h 1047469"/>
                <a:gd name="connsiteX22" fmla="*/ 287636 w 1047217"/>
                <a:gd name="connsiteY22" fmla="*/ 153540 h 1047469"/>
                <a:gd name="connsiteX23" fmla="*/ 259382 w 1047217"/>
                <a:gd name="connsiteY23" fmla="*/ 125286 h 1047469"/>
                <a:gd name="connsiteX24" fmla="*/ 181479 w 1047217"/>
                <a:gd name="connsiteY24" fmla="*/ 125286 h 1047469"/>
                <a:gd name="connsiteX25" fmla="*/ 125223 w 1047217"/>
                <a:gd name="connsiteY25" fmla="*/ 181542 h 1047469"/>
                <a:gd name="connsiteX26" fmla="*/ 125223 w 1047217"/>
                <a:gd name="connsiteY26" fmla="*/ 259445 h 1047469"/>
                <a:gd name="connsiteX27" fmla="*/ 152785 w 1047217"/>
                <a:gd name="connsiteY27" fmla="*/ 287006 h 1047469"/>
                <a:gd name="connsiteX28" fmla="*/ 163734 w 1047217"/>
                <a:gd name="connsiteY28" fmla="*/ 349240 h 1047469"/>
                <a:gd name="connsiteX29" fmla="*/ 146052 w 1047217"/>
                <a:gd name="connsiteY29" fmla="*/ 392345 h 1047469"/>
                <a:gd name="connsiteX30" fmla="*/ 94201 w 1047217"/>
                <a:gd name="connsiteY30" fmla="*/ 428905 h 1047469"/>
                <a:gd name="connsiteX31" fmla="*/ 55060 w 1047217"/>
                <a:gd name="connsiteY31" fmla="*/ 428905 h 1047469"/>
                <a:gd name="connsiteX32" fmla="*/ 0 w 1047217"/>
                <a:gd name="connsiteY32" fmla="*/ 483965 h 1047469"/>
                <a:gd name="connsiteX33" fmla="*/ 0 w 1047217"/>
                <a:gd name="connsiteY33" fmla="*/ 563504 h 1047469"/>
                <a:gd name="connsiteX34" fmla="*/ 55060 w 1047217"/>
                <a:gd name="connsiteY34" fmla="*/ 618565 h 1047469"/>
                <a:gd name="connsiteX35" fmla="*/ 96781 w 1047217"/>
                <a:gd name="connsiteY35" fmla="*/ 618565 h 1047469"/>
                <a:gd name="connsiteX36" fmla="*/ 148254 w 1047217"/>
                <a:gd name="connsiteY36" fmla="*/ 654118 h 1047469"/>
                <a:gd name="connsiteX37" fmla="*/ 165748 w 1047217"/>
                <a:gd name="connsiteY37" fmla="*/ 694894 h 1047469"/>
                <a:gd name="connsiteX38" fmla="*/ 155239 w 1047217"/>
                <a:gd name="connsiteY38" fmla="*/ 758009 h 1047469"/>
                <a:gd name="connsiteX39" fmla="*/ 125223 w 1047217"/>
                <a:gd name="connsiteY39" fmla="*/ 788025 h 1047469"/>
                <a:gd name="connsiteX40" fmla="*/ 125223 w 1047217"/>
                <a:gd name="connsiteY40" fmla="*/ 865928 h 1047469"/>
                <a:gd name="connsiteX41" fmla="*/ 181479 w 1047217"/>
                <a:gd name="connsiteY41" fmla="*/ 922184 h 1047469"/>
                <a:gd name="connsiteX42" fmla="*/ 259382 w 1047217"/>
                <a:gd name="connsiteY42" fmla="*/ 922184 h 1047469"/>
                <a:gd name="connsiteX43" fmla="*/ 292733 w 1047217"/>
                <a:gd name="connsiteY43" fmla="*/ 888833 h 1047469"/>
                <a:gd name="connsiteX44" fmla="*/ 355218 w 1047217"/>
                <a:gd name="connsiteY44" fmla="*/ 878072 h 1047469"/>
                <a:gd name="connsiteX45" fmla="*/ 391149 w 1047217"/>
                <a:gd name="connsiteY45" fmla="*/ 892357 h 1047469"/>
                <a:gd name="connsiteX46" fmla="*/ 428779 w 1047217"/>
                <a:gd name="connsiteY46" fmla="*/ 943956 h 1047469"/>
                <a:gd name="connsiteX47" fmla="*/ 428779 w 1047217"/>
                <a:gd name="connsiteY47" fmla="*/ 992409 h 1047469"/>
                <a:gd name="connsiteX48" fmla="*/ 483840 w 1047217"/>
                <a:gd name="connsiteY48" fmla="*/ 1047470 h 1047469"/>
                <a:gd name="connsiteX49" fmla="*/ 563378 w 1047217"/>
                <a:gd name="connsiteY49" fmla="*/ 1047470 h 1047469"/>
                <a:gd name="connsiteX50" fmla="*/ 618439 w 1047217"/>
                <a:gd name="connsiteY50" fmla="*/ 992409 h 1047469"/>
                <a:gd name="connsiteX51" fmla="*/ 618439 w 1047217"/>
                <a:gd name="connsiteY51" fmla="*/ 939992 h 1047469"/>
                <a:gd name="connsiteX52" fmla="*/ 654621 w 1047217"/>
                <a:gd name="connsiteY52" fmla="*/ 888896 h 1047469"/>
                <a:gd name="connsiteX53" fmla="*/ 688853 w 1047217"/>
                <a:gd name="connsiteY53" fmla="*/ 874360 h 1047469"/>
                <a:gd name="connsiteX54" fmla="*/ 751024 w 1047217"/>
                <a:gd name="connsiteY54" fmla="*/ 885372 h 1047469"/>
                <a:gd name="connsiteX55" fmla="*/ 787899 w 1047217"/>
                <a:gd name="connsiteY55" fmla="*/ 922247 h 1047469"/>
                <a:gd name="connsiteX56" fmla="*/ 865802 w 1047217"/>
                <a:gd name="connsiteY56" fmla="*/ 922247 h 1047469"/>
                <a:gd name="connsiteX57" fmla="*/ 922058 w 1047217"/>
                <a:gd name="connsiteY57" fmla="*/ 865990 h 1047469"/>
                <a:gd name="connsiteX58" fmla="*/ 922058 w 1047217"/>
                <a:gd name="connsiteY58" fmla="*/ 788088 h 1047469"/>
                <a:gd name="connsiteX59" fmla="*/ 884428 w 1047217"/>
                <a:gd name="connsiteY59" fmla="*/ 750458 h 1047469"/>
                <a:gd name="connsiteX60" fmla="*/ 873290 w 1047217"/>
                <a:gd name="connsiteY60" fmla="*/ 688602 h 1047469"/>
                <a:gd name="connsiteX61" fmla="*/ 887511 w 1047217"/>
                <a:gd name="connsiteY61" fmla="*/ 654621 h 1047469"/>
                <a:gd name="connsiteX62" fmla="*/ 939803 w 1047217"/>
                <a:gd name="connsiteY62" fmla="*/ 618628 h 1047469"/>
                <a:gd name="connsiteX63" fmla="*/ 992158 w 1047217"/>
                <a:gd name="connsiteY63" fmla="*/ 618628 h 1047469"/>
                <a:gd name="connsiteX64" fmla="*/ 1047218 w 1047217"/>
                <a:gd name="connsiteY64" fmla="*/ 563567 h 104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47217" h="1047469">
                  <a:moveTo>
                    <a:pt x="1047155" y="563441"/>
                  </a:moveTo>
                  <a:lnTo>
                    <a:pt x="1047155" y="483903"/>
                  </a:lnTo>
                  <a:cubicBezTo>
                    <a:pt x="1047155" y="453509"/>
                    <a:pt x="1022488" y="428842"/>
                    <a:pt x="992095" y="428842"/>
                  </a:cubicBezTo>
                  <a:lnTo>
                    <a:pt x="942257" y="428842"/>
                  </a:lnTo>
                  <a:cubicBezTo>
                    <a:pt x="918723" y="428842"/>
                    <a:pt x="897328" y="414243"/>
                    <a:pt x="889651" y="391967"/>
                  </a:cubicBezTo>
                  <a:cubicBezTo>
                    <a:pt x="885498" y="379948"/>
                    <a:pt x="880778" y="368181"/>
                    <a:pt x="875555" y="356666"/>
                  </a:cubicBezTo>
                  <a:cubicBezTo>
                    <a:pt x="866053" y="335900"/>
                    <a:pt x="869955" y="311422"/>
                    <a:pt x="886127" y="295250"/>
                  </a:cubicBezTo>
                  <a:lnTo>
                    <a:pt x="921995" y="259382"/>
                  </a:lnTo>
                  <a:cubicBezTo>
                    <a:pt x="943516" y="237861"/>
                    <a:pt x="943516" y="203000"/>
                    <a:pt x="921995" y="181479"/>
                  </a:cubicBezTo>
                  <a:lnTo>
                    <a:pt x="865739" y="125223"/>
                  </a:lnTo>
                  <a:cubicBezTo>
                    <a:pt x="844218" y="103702"/>
                    <a:pt x="809357" y="103702"/>
                    <a:pt x="787836" y="125223"/>
                  </a:cubicBezTo>
                  <a:lnTo>
                    <a:pt x="755870" y="157190"/>
                  </a:lnTo>
                  <a:cubicBezTo>
                    <a:pt x="739194" y="173865"/>
                    <a:pt x="713772" y="178144"/>
                    <a:pt x="692692" y="167698"/>
                  </a:cubicBezTo>
                  <a:cubicBezTo>
                    <a:pt x="680106" y="161406"/>
                    <a:pt x="667144" y="155805"/>
                    <a:pt x="653866" y="150897"/>
                  </a:cubicBezTo>
                  <a:cubicBezTo>
                    <a:pt x="632471" y="142968"/>
                    <a:pt x="618439" y="122266"/>
                    <a:pt x="618439" y="99486"/>
                  </a:cubicBezTo>
                  <a:lnTo>
                    <a:pt x="618439" y="55060"/>
                  </a:lnTo>
                  <a:cubicBezTo>
                    <a:pt x="618439" y="24667"/>
                    <a:pt x="593772" y="0"/>
                    <a:pt x="563378" y="0"/>
                  </a:cubicBezTo>
                  <a:lnTo>
                    <a:pt x="483840" y="0"/>
                  </a:lnTo>
                  <a:cubicBezTo>
                    <a:pt x="453446" y="0"/>
                    <a:pt x="428779" y="24667"/>
                    <a:pt x="428779" y="55060"/>
                  </a:cubicBezTo>
                  <a:lnTo>
                    <a:pt x="428779" y="95522"/>
                  </a:lnTo>
                  <a:cubicBezTo>
                    <a:pt x="428779" y="118931"/>
                    <a:pt x="414054" y="140011"/>
                    <a:pt x="391904" y="147499"/>
                  </a:cubicBezTo>
                  <a:cubicBezTo>
                    <a:pt x="377368" y="152407"/>
                    <a:pt x="363210" y="158134"/>
                    <a:pt x="349555" y="164615"/>
                  </a:cubicBezTo>
                  <a:cubicBezTo>
                    <a:pt x="328727" y="174494"/>
                    <a:pt x="303934" y="169838"/>
                    <a:pt x="287636" y="153540"/>
                  </a:cubicBezTo>
                  <a:lnTo>
                    <a:pt x="259382" y="125286"/>
                  </a:lnTo>
                  <a:cubicBezTo>
                    <a:pt x="237861" y="103765"/>
                    <a:pt x="203000" y="103765"/>
                    <a:pt x="181479" y="125286"/>
                  </a:cubicBezTo>
                  <a:lnTo>
                    <a:pt x="125223" y="181542"/>
                  </a:lnTo>
                  <a:cubicBezTo>
                    <a:pt x="103702" y="203063"/>
                    <a:pt x="103702" y="237924"/>
                    <a:pt x="125223" y="259445"/>
                  </a:cubicBezTo>
                  <a:lnTo>
                    <a:pt x="152785" y="287006"/>
                  </a:lnTo>
                  <a:cubicBezTo>
                    <a:pt x="169146" y="303367"/>
                    <a:pt x="173802" y="328349"/>
                    <a:pt x="163734" y="349240"/>
                  </a:cubicBezTo>
                  <a:cubicBezTo>
                    <a:pt x="157001" y="363147"/>
                    <a:pt x="151149" y="377557"/>
                    <a:pt x="146052" y="392345"/>
                  </a:cubicBezTo>
                  <a:cubicBezTo>
                    <a:pt x="138501" y="414369"/>
                    <a:pt x="117483" y="428905"/>
                    <a:pt x="94201" y="428905"/>
                  </a:cubicBezTo>
                  <a:lnTo>
                    <a:pt x="55060" y="428905"/>
                  </a:lnTo>
                  <a:cubicBezTo>
                    <a:pt x="24667" y="428905"/>
                    <a:pt x="0" y="453572"/>
                    <a:pt x="0" y="483965"/>
                  </a:cubicBezTo>
                  <a:lnTo>
                    <a:pt x="0" y="563504"/>
                  </a:lnTo>
                  <a:cubicBezTo>
                    <a:pt x="0" y="593898"/>
                    <a:pt x="24667" y="618565"/>
                    <a:pt x="55060" y="618565"/>
                  </a:cubicBezTo>
                  <a:lnTo>
                    <a:pt x="96781" y="618565"/>
                  </a:lnTo>
                  <a:cubicBezTo>
                    <a:pt x="119686" y="618565"/>
                    <a:pt x="140451" y="632597"/>
                    <a:pt x="148254" y="654118"/>
                  </a:cubicBezTo>
                  <a:cubicBezTo>
                    <a:pt x="153351" y="668088"/>
                    <a:pt x="159203" y="681680"/>
                    <a:pt x="165748" y="694894"/>
                  </a:cubicBezTo>
                  <a:cubicBezTo>
                    <a:pt x="176256" y="715974"/>
                    <a:pt x="171851" y="741397"/>
                    <a:pt x="155239" y="758009"/>
                  </a:cubicBezTo>
                  <a:lnTo>
                    <a:pt x="125223" y="788025"/>
                  </a:lnTo>
                  <a:cubicBezTo>
                    <a:pt x="103702" y="809546"/>
                    <a:pt x="103702" y="844407"/>
                    <a:pt x="125223" y="865928"/>
                  </a:cubicBezTo>
                  <a:lnTo>
                    <a:pt x="181479" y="922184"/>
                  </a:lnTo>
                  <a:cubicBezTo>
                    <a:pt x="203000" y="943704"/>
                    <a:pt x="237861" y="943704"/>
                    <a:pt x="259382" y="922184"/>
                  </a:cubicBezTo>
                  <a:lnTo>
                    <a:pt x="292733" y="888833"/>
                  </a:lnTo>
                  <a:cubicBezTo>
                    <a:pt x="309219" y="872346"/>
                    <a:pt x="334075" y="868382"/>
                    <a:pt x="355218" y="878072"/>
                  </a:cubicBezTo>
                  <a:cubicBezTo>
                    <a:pt x="366923" y="883421"/>
                    <a:pt x="378879" y="888140"/>
                    <a:pt x="391149" y="892357"/>
                  </a:cubicBezTo>
                  <a:cubicBezTo>
                    <a:pt x="413425" y="899971"/>
                    <a:pt x="428779" y="920422"/>
                    <a:pt x="428779" y="943956"/>
                  </a:cubicBezTo>
                  <a:lnTo>
                    <a:pt x="428779" y="992409"/>
                  </a:lnTo>
                  <a:cubicBezTo>
                    <a:pt x="428779" y="1022803"/>
                    <a:pt x="453446" y="1047470"/>
                    <a:pt x="483840" y="1047470"/>
                  </a:cubicBezTo>
                  <a:lnTo>
                    <a:pt x="563378" y="1047470"/>
                  </a:lnTo>
                  <a:cubicBezTo>
                    <a:pt x="593772" y="1047470"/>
                    <a:pt x="618439" y="1022803"/>
                    <a:pt x="618439" y="992409"/>
                  </a:cubicBezTo>
                  <a:lnTo>
                    <a:pt x="618439" y="939992"/>
                  </a:lnTo>
                  <a:cubicBezTo>
                    <a:pt x="618439" y="917024"/>
                    <a:pt x="633038" y="896887"/>
                    <a:pt x="654621" y="888896"/>
                  </a:cubicBezTo>
                  <a:cubicBezTo>
                    <a:pt x="666326" y="884554"/>
                    <a:pt x="677715" y="879708"/>
                    <a:pt x="688853" y="874360"/>
                  </a:cubicBezTo>
                  <a:cubicBezTo>
                    <a:pt x="709682" y="864291"/>
                    <a:pt x="734663" y="869011"/>
                    <a:pt x="751024" y="885372"/>
                  </a:cubicBezTo>
                  <a:lnTo>
                    <a:pt x="787899" y="922247"/>
                  </a:lnTo>
                  <a:cubicBezTo>
                    <a:pt x="809420" y="943767"/>
                    <a:pt x="844281" y="943767"/>
                    <a:pt x="865802" y="922247"/>
                  </a:cubicBezTo>
                  <a:lnTo>
                    <a:pt x="922058" y="865990"/>
                  </a:lnTo>
                  <a:cubicBezTo>
                    <a:pt x="943578" y="844470"/>
                    <a:pt x="943578" y="809609"/>
                    <a:pt x="922058" y="788088"/>
                  </a:cubicBezTo>
                  <a:lnTo>
                    <a:pt x="884428" y="750458"/>
                  </a:lnTo>
                  <a:cubicBezTo>
                    <a:pt x="868130" y="734160"/>
                    <a:pt x="863410" y="709367"/>
                    <a:pt x="873290" y="688602"/>
                  </a:cubicBezTo>
                  <a:cubicBezTo>
                    <a:pt x="878576" y="677526"/>
                    <a:pt x="883295" y="666200"/>
                    <a:pt x="887511" y="654621"/>
                  </a:cubicBezTo>
                  <a:cubicBezTo>
                    <a:pt x="895440" y="632849"/>
                    <a:pt x="916583" y="618628"/>
                    <a:pt x="939803" y="618628"/>
                  </a:cubicBezTo>
                  <a:lnTo>
                    <a:pt x="992158" y="618628"/>
                  </a:lnTo>
                  <a:cubicBezTo>
                    <a:pt x="1022551" y="618628"/>
                    <a:pt x="1047218" y="593960"/>
                    <a:pt x="1047218" y="563567"/>
                  </a:cubicBezTo>
                  <a:close/>
                </a:path>
              </a:pathLst>
            </a:custGeom>
            <a:solidFill>
              <a:srgbClr val="FFD85C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4CF8A4C2-E2E9-4801-D878-CC415D2530BD}"/>
                </a:ext>
              </a:extLst>
            </p:cNvPr>
            <p:cNvSpPr/>
            <p:nvPr/>
          </p:nvSpPr>
          <p:spPr>
            <a:xfrm>
              <a:off x="575650" y="2048162"/>
              <a:ext cx="397819" cy="397819"/>
            </a:xfrm>
            <a:custGeom>
              <a:avLst/>
              <a:gdLst>
                <a:gd name="connsiteX0" fmla="*/ 397819 w 397819"/>
                <a:gd name="connsiteY0" fmla="*/ 198910 h 397819"/>
                <a:gd name="connsiteX1" fmla="*/ 198910 w 397819"/>
                <a:gd name="connsiteY1" fmla="*/ 397819 h 397819"/>
                <a:gd name="connsiteX2" fmla="*/ 0 w 397819"/>
                <a:gd name="connsiteY2" fmla="*/ 198910 h 397819"/>
                <a:gd name="connsiteX3" fmla="*/ 198910 w 397819"/>
                <a:gd name="connsiteY3" fmla="*/ 0 h 397819"/>
                <a:gd name="connsiteX4" fmla="*/ 397819 w 397819"/>
                <a:gd name="connsiteY4" fmla="*/ 198910 h 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7819" h="397819">
                  <a:moveTo>
                    <a:pt x="397819" y="198910"/>
                  </a:moveTo>
                  <a:cubicBezTo>
                    <a:pt x="397819" y="308779"/>
                    <a:pt x="308779" y="397819"/>
                    <a:pt x="198910" y="397819"/>
                  </a:cubicBezTo>
                  <a:cubicBezTo>
                    <a:pt x="89041" y="397819"/>
                    <a:pt x="0" y="308779"/>
                    <a:pt x="0" y="198910"/>
                  </a:cubicBezTo>
                  <a:cubicBezTo>
                    <a:pt x="0" y="89041"/>
                    <a:pt x="89041" y="0"/>
                    <a:pt x="198910" y="0"/>
                  </a:cubicBezTo>
                  <a:cubicBezTo>
                    <a:pt x="308779" y="0"/>
                    <a:pt x="397819" y="89041"/>
                    <a:pt x="397819" y="198910"/>
                  </a:cubicBezTo>
                  <a:close/>
                </a:path>
              </a:pathLst>
            </a:custGeom>
            <a:solidFill>
              <a:srgbClr val="3378C8"/>
            </a:solidFill>
            <a:ln w="625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81" name="그래픽 80">
            <a:extLst>
              <a:ext uri="{FF2B5EF4-FFF2-40B4-BE49-F238E27FC236}">
                <a16:creationId xmlns:a16="http://schemas.microsoft.com/office/drawing/2014/main" id="{EB909586-6D08-0A01-846F-B0B934F70F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28896" y="5508981"/>
            <a:ext cx="335776" cy="335776"/>
          </a:xfrm>
          <a:prstGeom prst="rect">
            <a:avLst/>
          </a:prstGeom>
        </p:spPr>
      </p:pic>
      <p:pic>
        <p:nvPicPr>
          <p:cNvPr id="85" name="그래픽 84">
            <a:extLst>
              <a:ext uri="{FF2B5EF4-FFF2-40B4-BE49-F238E27FC236}">
                <a16:creationId xmlns:a16="http://schemas.microsoft.com/office/drawing/2014/main" id="{5B98B6AA-191E-3F47-C5A2-7437B8660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9990" y="5818556"/>
            <a:ext cx="321625" cy="321625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7E940EE-9ABE-2A3B-7544-82A403E19450}"/>
              </a:ext>
            </a:extLst>
          </p:cNvPr>
          <p:cNvGrpSpPr/>
          <p:nvPr/>
        </p:nvGrpSpPr>
        <p:grpSpPr>
          <a:xfrm>
            <a:off x="6747213" y="3882051"/>
            <a:ext cx="5236249" cy="1641298"/>
            <a:chOff x="6768048" y="3882051"/>
            <a:chExt cx="5236249" cy="1641298"/>
          </a:xfrm>
        </p:grpSpPr>
        <p:pic>
          <p:nvPicPr>
            <p:cNvPr id="91" name="그래픽 90">
              <a:extLst>
                <a:ext uri="{FF2B5EF4-FFF2-40B4-BE49-F238E27FC236}">
                  <a16:creationId xmlns:a16="http://schemas.microsoft.com/office/drawing/2014/main" id="{A8FD9C56-2157-5E5A-A440-58046638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flipV="1">
              <a:off x="6768048" y="3882051"/>
              <a:ext cx="1663769" cy="70499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FFA678B-2EB1-169D-6EE4-F587EF397234}"/>
                </a:ext>
              </a:extLst>
            </p:cNvPr>
            <p:cNvSpPr txBox="1"/>
            <p:nvPr/>
          </p:nvSpPr>
          <p:spPr>
            <a:xfrm>
              <a:off x="6831823" y="4028125"/>
              <a:ext cx="5158567" cy="956159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TEAM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○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</a:t>
              </a:r>
              <a:r>
                <a:rPr lang="ko-KR" altLang="en-US" sz="2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마블</a:t>
              </a:r>
              <a:endParaRPr lang="en-US" altLang="ko-KR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한영웅</a:t>
              </a: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65ADEEF-A1EB-4A5E-B31D-2DD09939039D}"/>
                </a:ext>
              </a:extLst>
            </p:cNvPr>
            <p:cNvSpPr txBox="1"/>
            <p:nvPr/>
          </p:nvSpPr>
          <p:spPr>
            <a:xfrm>
              <a:off x="6845730" y="5121188"/>
              <a:ext cx="5158567" cy="402161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endParaRPr lang="en-US" altLang="ko-KR" sz="20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8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서로 보고 공격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방어 하는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캐릭터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사망 시 장착 가능한 무기 드랍</a:t>
              </a:r>
              <a:endParaRPr lang="en-US" altLang="ko-KR" b="1" spc="-1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③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선정 및 분석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1C57CDE-25C7-E3F6-DEF2-3E3E0F145D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193" y="2910825"/>
            <a:ext cx="4109732" cy="2464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AB6FA7-CCA8-AB65-6AF1-E037F6384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0076" y="2711880"/>
            <a:ext cx="3420153" cy="31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2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 관리자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를 통한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투기장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입장 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/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퇴장</a:t>
              </a: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,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배열에 저장된 위치 정보로 랜덤 생성하는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&lt;AI </a:t>
              </a:r>
              <a:r>
                <a:rPr lang="ko-KR" altLang="en-US" b="1" spc="-100" dirty="0" err="1">
                  <a:solidFill>
                    <a:srgbClr val="7030A0"/>
                  </a:solidFill>
                  <a:latin typeface="+mn-ea"/>
                </a:rPr>
                <a:t>스포너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④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평가 및 개선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F951D2-53AF-AD7C-BEEE-1985808D09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800" y="2490966"/>
            <a:ext cx="2268397" cy="35656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4B6D79-27FD-68D0-5F54-5ED1E22D7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48" y="2515481"/>
            <a:ext cx="2672720" cy="35411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5C2BCD-30E5-7F44-F154-3A90A2D03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321" y="2960948"/>
            <a:ext cx="4672577" cy="25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3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VR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캐릭터의 손 방향을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가르키는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EDFA1C1-190A-E68A-FD80-16D4545170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253" y="2637059"/>
            <a:ext cx="5462534" cy="304259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F29A3C-2B76-54CF-0B08-6123834545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891" y="2607048"/>
            <a:ext cx="5431532" cy="31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21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장비 장착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/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해제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장착 시 손에 붙고 해제 시 떨어지는 장비 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F9C0BADE-210A-490D-0536-3547C7A5EE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63179"/>
            <a:ext cx="5961417" cy="33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58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승마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 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말과 상호작용 시 타고 내리기</a:t>
              </a:r>
              <a:endParaRPr lang="en-US" altLang="ko-KR" b="1" spc="-100" dirty="0">
                <a:solidFill>
                  <a:srgbClr val="7030A0"/>
                </a:solidFill>
                <a:latin typeface="+mn-ea"/>
              </a:endParaRP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FF90FC6C-0500-BFB1-DC0F-573891E3AC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4092" y="2701628"/>
            <a:ext cx="4143958" cy="328329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C1322AF-7870-A567-939C-6689426659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741" y="2929404"/>
            <a:ext cx="5211631" cy="28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3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훈련생 발표 영상이 아닌 세부 기능 소개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화면 구동 및 기능 동작 여부 시연영상으로 제작한다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  <a:endParaRPr lang="ko-KR" altLang="en-US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4477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⑤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시연 동영상</a:t>
            </a: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15E6CC2-791D-CE03-4E5D-FC4D5DA0D776}"/>
              </a:ext>
            </a:extLst>
          </p:cNvPr>
          <p:cNvGrpSpPr/>
          <p:nvPr/>
        </p:nvGrpSpPr>
        <p:grpSpPr>
          <a:xfrm>
            <a:off x="515938" y="2074230"/>
            <a:ext cx="11244217" cy="4263070"/>
            <a:chOff x="541890" y="2074230"/>
            <a:chExt cx="11218265" cy="4263070"/>
          </a:xfrm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3099E05E-02C6-A81E-C474-FDA5B9889330}"/>
                </a:ext>
              </a:extLst>
            </p:cNvPr>
            <p:cNvSpPr/>
            <p:nvPr/>
          </p:nvSpPr>
          <p:spPr>
            <a:xfrm>
              <a:off x="541890" y="2074230"/>
              <a:ext cx="11218265" cy="4263070"/>
            </a:xfrm>
            <a:custGeom>
              <a:avLst/>
              <a:gdLst>
                <a:gd name="connsiteX0" fmla="*/ 0 w 7434265"/>
                <a:gd name="connsiteY0" fmla="*/ 0 h 4167182"/>
                <a:gd name="connsiteX1" fmla="*/ 7434265 w 7434265"/>
                <a:gd name="connsiteY1" fmla="*/ 0 h 4167182"/>
                <a:gd name="connsiteX2" fmla="*/ 7434265 w 7434265"/>
                <a:gd name="connsiteY2" fmla="*/ 4167182 h 4167182"/>
                <a:gd name="connsiteX3" fmla="*/ 0 w 7434265"/>
                <a:gd name="connsiteY3" fmla="*/ 4167182 h 4167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34265" h="4167182">
                  <a:moveTo>
                    <a:pt x="0" y="0"/>
                  </a:moveTo>
                  <a:lnTo>
                    <a:pt x="7434265" y="0"/>
                  </a:lnTo>
                  <a:lnTo>
                    <a:pt x="7434265" y="4167182"/>
                  </a:lnTo>
                  <a:lnTo>
                    <a:pt x="0" y="4167182"/>
                  </a:lnTo>
                  <a:close/>
                </a:path>
              </a:pathLst>
            </a:custGeom>
            <a:solidFill>
              <a:srgbClr val="2C3E50"/>
            </a:solidFill>
            <a:ln w="15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6B04FF-38A0-FA54-0A62-02F17334FC33}"/>
                </a:ext>
              </a:extLst>
            </p:cNvPr>
            <p:cNvGrpSpPr/>
            <p:nvPr/>
          </p:nvGrpSpPr>
          <p:grpSpPr>
            <a:xfrm>
              <a:off x="5477907" y="3423519"/>
              <a:ext cx="1213444" cy="1213444"/>
              <a:chOff x="3786965" y="3559393"/>
              <a:chExt cx="1213444" cy="1213444"/>
            </a:xfrm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473385F2-CC16-2514-41B1-037A4AA4215A}"/>
                  </a:ext>
                </a:extLst>
              </p:cNvPr>
              <p:cNvSpPr/>
              <p:nvPr/>
            </p:nvSpPr>
            <p:spPr>
              <a:xfrm>
                <a:off x="4214890" y="3929447"/>
                <a:ext cx="419805" cy="488280"/>
              </a:xfrm>
              <a:custGeom>
                <a:avLst/>
                <a:gdLst>
                  <a:gd name="connsiteX0" fmla="*/ 419806 w 419805"/>
                  <a:gd name="connsiteY0" fmla="*/ 244148 h 488280"/>
                  <a:gd name="connsiteX1" fmla="*/ 209910 w 419805"/>
                  <a:gd name="connsiteY1" fmla="*/ 366214 h 488280"/>
                  <a:gd name="connsiteX2" fmla="*/ 0 w 419805"/>
                  <a:gd name="connsiteY2" fmla="*/ 488281 h 488280"/>
                  <a:gd name="connsiteX3" fmla="*/ 0 w 419805"/>
                  <a:gd name="connsiteY3" fmla="*/ 244148 h 488280"/>
                  <a:gd name="connsiteX4" fmla="*/ 0 w 419805"/>
                  <a:gd name="connsiteY4" fmla="*/ 0 h 488280"/>
                  <a:gd name="connsiteX5" fmla="*/ 209910 w 419805"/>
                  <a:gd name="connsiteY5" fmla="*/ 122082 h 488280"/>
                  <a:gd name="connsiteX6" fmla="*/ 419806 w 419805"/>
                  <a:gd name="connsiteY6" fmla="*/ 244148 h 488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805" h="488280">
                    <a:moveTo>
                      <a:pt x="419806" y="244148"/>
                    </a:moveTo>
                    <a:lnTo>
                      <a:pt x="209910" y="366214"/>
                    </a:lnTo>
                    <a:lnTo>
                      <a:pt x="0" y="488281"/>
                    </a:lnTo>
                    <a:lnTo>
                      <a:pt x="0" y="244148"/>
                    </a:lnTo>
                    <a:lnTo>
                      <a:pt x="0" y="0"/>
                    </a:lnTo>
                    <a:lnTo>
                      <a:pt x="209910" y="122082"/>
                    </a:lnTo>
                    <a:lnTo>
                      <a:pt x="419806" y="244148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1EFE39BE-5010-C39D-B415-B1AFB69E9079}"/>
                  </a:ext>
                </a:extLst>
              </p:cNvPr>
              <p:cNvSpPr/>
              <p:nvPr/>
            </p:nvSpPr>
            <p:spPr>
              <a:xfrm>
                <a:off x="3786965" y="3559393"/>
                <a:ext cx="1213444" cy="1213444"/>
              </a:xfrm>
              <a:custGeom>
                <a:avLst/>
                <a:gdLst>
                  <a:gd name="connsiteX0" fmla="*/ 606722 w 1213444"/>
                  <a:gd name="connsiteY0" fmla="*/ 0 h 1213444"/>
                  <a:gd name="connsiteX1" fmla="*/ 0 w 1213444"/>
                  <a:gd name="connsiteY1" fmla="*/ 606722 h 1213444"/>
                  <a:gd name="connsiteX2" fmla="*/ 606722 w 1213444"/>
                  <a:gd name="connsiteY2" fmla="*/ 1213444 h 1213444"/>
                  <a:gd name="connsiteX3" fmla="*/ 1213444 w 1213444"/>
                  <a:gd name="connsiteY3" fmla="*/ 606722 h 1213444"/>
                  <a:gd name="connsiteX4" fmla="*/ 606722 w 1213444"/>
                  <a:gd name="connsiteY4" fmla="*/ 0 h 1213444"/>
                  <a:gd name="connsiteX5" fmla="*/ 606722 w 1213444"/>
                  <a:gd name="connsiteY5" fmla="*/ 1094358 h 1213444"/>
                  <a:gd name="connsiteX6" fmla="*/ 119086 w 1213444"/>
                  <a:gd name="connsiteY6" fmla="*/ 606722 h 1213444"/>
                  <a:gd name="connsiteX7" fmla="*/ 606722 w 1213444"/>
                  <a:gd name="connsiteY7" fmla="*/ 119087 h 1213444"/>
                  <a:gd name="connsiteX8" fmla="*/ 1094358 w 1213444"/>
                  <a:gd name="connsiteY8" fmla="*/ 606722 h 1213444"/>
                  <a:gd name="connsiteX9" fmla="*/ 606722 w 1213444"/>
                  <a:gd name="connsiteY9" fmla="*/ 1094358 h 121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13444" h="1213444">
                    <a:moveTo>
                      <a:pt x="606722" y="0"/>
                    </a:moveTo>
                    <a:cubicBezTo>
                      <a:pt x="271642" y="0"/>
                      <a:pt x="0" y="271627"/>
                      <a:pt x="0" y="606722"/>
                    </a:cubicBezTo>
                    <a:cubicBezTo>
                      <a:pt x="0" y="941817"/>
                      <a:pt x="271627" y="1213444"/>
                      <a:pt x="606722" y="1213444"/>
                    </a:cubicBezTo>
                    <a:cubicBezTo>
                      <a:pt x="941817" y="1213444"/>
                      <a:pt x="1213444" y="941817"/>
                      <a:pt x="1213444" y="606722"/>
                    </a:cubicBezTo>
                    <a:cubicBezTo>
                      <a:pt x="1213444" y="271627"/>
                      <a:pt x="941817" y="0"/>
                      <a:pt x="606722" y="0"/>
                    </a:cubicBezTo>
                    <a:close/>
                    <a:moveTo>
                      <a:pt x="606722" y="1094358"/>
                    </a:moveTo>
                    <a:cubicBezTo>
                      <a:pt x="337399" y="1094358"/>
                      <a:pt x="119086" y="876030"/>
                      <a:pt x="119086" y="606722"/>
                    </a:cubicBezTo>
                    <a:cubicBezTo>
                      <a:pt x="119086" y="337414"/>
                      <a:pt x="337414" y="119087"/>
                      <a:pt x="606722" y="119087"/>
                    </a:cubicBezTo>
                    <a:cubicBezTo>
                      <a:pt x="876030" y="119087"/>
                      <a:pt x="1094358" y="337414"/>
                      <a:pt x="1094358" y="606722"/>
                    </a:cubicBezTo>
                    <a:cubicBezTo>
                      <a:pt x="1094358" y="876030"/>
                      <a:pt x="876030" y="1094358"/>
                      <a:pt x="606722" y="1094358"/>
                    </a:cubicBez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BE25631C-B436-3CDF-7A2A-777DBC8FFC7F}"/>
                </a:ext>
              </a:extLst>
            </p:cNvPr>
            <p:cNvGrpSpPr/>
            <p:nvPr/>
          </p:nvGrpSpPr>
          <p:grpSpPr>
            <a:xfrm>
              <a:off x="912084" y="5964402"/>
              <a:ext cx="8282389" cy="165888"/>
              <a:chOff x="912084" y="5964402"/>
              <a:chExt cx="8282389" cy="165888"/>
            </a:xfrm>
          </p:grpSpPr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3D11E406-899F-EBB4-2AF3-BB210A560A50}"/>
                  </a:ext>
                </a:extLst>
              </p:cNvPr>
              <p:cNvSpPr/>
              <p:nvPr/>
            </p:nvSpPr>
            <p:spPr>
              <a:xfrm>
                <a:off x="912084" y="5970101"/>
                <a:ext cx="128993" cy="152771"/>
              </a:xfrm>
              <a:custGeom>
                <a:avLst/>
                <a:gdLst>
                  <a:gd name="connsiteX0" fmla="*/ 128994 w 128993"/>
                  <a:gd name="connsiteY0" fmla="*/ 76386 h 152771"/>
                  <a:gd name="connsiteX1" fmla="*/ 64497 w 128993"/>
                  <a:gd name="connsiteY1" fmla="*/ 114571 h 152771"/>
                  <a:gd name="connsiteX2" fmla="*/ 0 w 128993"/>
                  <a:gd name="connsiteY2" fmla="*/ 152771 h 152771"/>
                  <a:gd name="connsiteX3" fmla="*/ 0 w 128993"/>
                  <a:gd name="connsiteY3" fmla="*/ 76386 h 152771"/>
                  <a:gd name="connsiteX4" fmla="*/ 0 w 128993"/>
                  <a:gd name="connsiteY4" fmla="*/ 0 h 152771"/>
                  <a:gd name="connsiteX5" fmla="*/ 64497 w 128993"/>
                  <a:gd name="connsiteY5" fmla="*/ 38201 h 152771"/>
                  <a:gd name="connsiteX6" fmla="*/ 128994 w 128993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8993" h="152771">
                    <a:moveTo>
                      <a:pt x="128994" y="76386"/>
                    </a:moveTo>
                    <a:lnTo>
                      <a:pt x="64497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4497" y="38201"/>
                    </a:lnTo>
                    <a:lnTo>
                      <a:pt x="12899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153FE47-3E3E-EA0F-7116-2E6EEA8C9D12}"/>
                  </a:ext>
                </a:extLst>
              </p:cNvPr>
              <p:cNvSpPr/>
              <p:nvPr/>
            </p:nvSpPr>
            <p:spPr>
              <a:xfrm>
                <a:off x="1326317" y="5970101"/>
                <a:ext cx="130944" cy="152771"/>
              </a:xfrm>
              <a:custGeom>
                <a:avLst/>
                <a:gdLst>
                  <a:gd name="connsiteX0" fmla="*/ 130944 w 130944"/>
                  <a:gd name="connsiteY0" fmla="*/ 76386 h 152771"/>
                  <a:gd name="connsiteX1" fmla="*/ 65480 w 130944"/>
                  <a:gd name="connsiteY1" fmla="*/ 114571 h 152771"/>
                  <a:gd name="connsiteX2" fmla="*/ 0 w 130944"/>
                  <a:gd name="connsiteY2" fmla="*/ 152771 h 152771"/>
                  <a:gd name="connsiteX3" fmla="*/ 0 w 130944"/>
                  <a:gd name="connsiteY3" fmla="*/ 76386 h 152771"/>
                  <a:gd name="connsiteX4" fmla="*/ 0 w 130944"/>
                  <a:gd name="connsiteY4" fmla="*/ 0 h 152771"/>
                  <a:gd name="connsiteX5" fmla="*/ 65480 w 130944"/>
                  <a:gd name="connsiteY5" fmla="*/ 38201 h 152771"/>
                  <a:gd name="connsiteX6" fmla="*/ 130944 w 130944"/>
                  <a:gd name="connsiteY6" fmla="*/ 76386 h 152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944" h="152771">
                    <a:moveTo>
                      <a:pt x="130944" y="76386"/>
                    </a:moveTo>
                    <a:lnTo>
                      <a:pt x="65480" y="114571"/>
                    </a:lnTo>
                    <a:lnTo>
                      <a:pt x="0" y="152771"/>
                    </a:lnTo>
                    <a:lnTo>
                      <a:pt x="0" y="76386"/>
                    </a:lnTo>
                    <a:lnTo>
                      <a:pt x="0" y="0"/>
                    </a:lnTo>
                    <a:lnTo>
                      <a:pt x="65480" y="38201"/>
                    </a:lnTo>
                    <a:lnTo>
                      <a:pt x="130944" y="76386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D05CE19-A948-B11A-E22E-BD06860C1CFB}"/>
                  </a:ext>
                </a:extLst>
              </p:cNvPr>
              <p:cNvSpPr/>
              <p:nvPr/>
            </p:nvSpPr>
            <p:spPr>
              <a:xfrm>
                <a:off x="1475310" y="5964402"/>
                <a:ext cx="27648" cy="165888"/>
              </a:xfrm>
              <a:custGeom>
                <a:avLst/>
                <a:gdLst>
                  <a:gd name="connsiteX0" fmla="*/ 0 w 27648"/>
                  <a:gd name="connsiteY0" fmla="*/ 0 h 165888"/>
                  <a:gd name="connsiteX1" fmla="*/ 27648 w 27648"/>
                  <a:gd name="connsiteY1" fmla="*/ 0 h 165888"/>
                  <a:gd name="connsiteX2" fmla="*/ 27648 w 27648"/>
                  <a:gd name="connsiteY2" fmla="*/ 165889 h 165888"/>
                  <a:gd name="connsiteX3" fmla="*/ 0 w 27648"/>
                  <a:gd name="connsiteY3" fmla="*/ 165889 h 165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48" h="165888">
                    <a:moveTo>
                      <a:pt x="0" y="0"/>
                    </a:moveTo>
                    <a:lnTo>
                      <a:pt x="27648" y="0"/>
                    </a:lnTo>
                    <a:lnTo>
                      <a:pt x="27648" y="165889"/>
                    </a:lnTo>
                    <a:lnTo>
                      <a:pt x="0" y="165889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0C76B84F-157A-C856-0A4E-341D2B3D7D61}"/>
                  </a:ext>
                </a:extLst>
              </p:cNvPr>
              <p:cNvSpPr/>
              <p:nvPr/>
            </p:nvSpPr>
            <p:spPr>
              <a:xfrm>
                <a:off x="1709109" y="6021815"/>
                <a:ext cx="446977" cy="45719"/>
              </a:xfrm>
              <a:custGeom>
                <a:avLst/>
                <a:gdLst>
                  <a:gd name="connsiteX0" fmla="*/ 0 w 446977"/>
                  <a:gd name="connsiteY0" fmla="*/ 0 h 35328"/>
                  <a:gd name="connsiteX1" fmla="*/ 446978 w 446977"/>
                  <a:gd name="connsiteY1" fmla="*/ 0 h 35328"/>
                  <a:gd name="connsiteX2" fmla="*/ 446978 w 446977"/>
                  <a:gd name="connsiteY2" fmla="*/ 35328 h 35328"/>
                  <a:gd name="connsiteX3" fmla="*/ 0 w 446977"/>
                  <a:gd name="connsiteY3" fmla="*/ 35328 h 3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6977" h="35328">
                    <a:moveTo>
                      <a:pt x="0" y="0"/>
                    </a:moveTo>
                    <a:lnTo>
                      <a:pt x="446978" y="0"/>
                    </a:lnTo>
                    <a:lnTo>
                      <a:pt x="446978" y="35328"/>
                    </a:lnTo>
                    <a:lnTo>
                      <a:pt x="0" y="35328"/>
                    </a:ln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D0AF9004-B8E3-38F2-1B8C-048B4B9C2A0B}"/>
                  </a:ext>
                </a:extLst>
              </p:cNvPr>
              <p:cNvGrpSpPr/>
              <p:nvPr/>
            </p:nvGrpSpPr>
            <p:grpSpPr>
              <a:xfrm>
                <a:off x="2156087" y="6021815"/>
                <a:ext cx="6043397" cy="45719"/>
                <a:chOff x="1875637" y="5980291"/>
                <a:chExt cx="3488267" cy="35328"/>
              </a:xfrm>
            </p:grpSpPr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C7A9F584-AF98-050E-B6FA-1515DDFD0050}"/>
                    </a:ext>
                  </a:extLst>
                </p:cNvPr>
                <p:cNvSpPr/>
                <p:nvPr/>
              </p:nvSpPr>
              <p:spPr>
                <a:xfrm>
                  <a:off x="1875637" y="5980291"/>
                  <a:ext cx="3012106" cy="35328"/>
                </a:xfrm>
                <a:custGeom>
                  <a:avLst/>
                  <a:gdLst>
                    <a:gd name="connsiteX0" fmla="*/ 0 w 3012106"/>
                    <a:gd name="connsiteY0" fmla="*/ 0 h 35328"/>
                    <a:gd name="connsiteX1" fmla="*/ 3012106 w 3012106"/>
                    <a:gd name="connsiteY1" fmla="*/ 0 h 35328"/>
                    <a:gd name="connsiteX2" fmla="*/ 3012106 w 3012106"/>
                    <a:gd name="connsiteY2" fmla="*/ 35328 h 35328"/>
                    <a:gd name="connsiteX3" fmla="*/ 0 w 3012106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12106" h="35328">
                      <a:moveTo>
                        <a:pt x="0" y="0"/>
                      </a:moveTo>
                      <a:lnTo>
                        <a:pt x="3012106" y="0"/>
                      </a:lnTo>
                      <a:lnTo>
                        <a:pt x="3012106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D750F111-1A77-70A6-ACBB-AD340CA930FE}"/>
                    </a:ext>
                  </a:extLst>
                </p:cNvPr>
                <p:cNvSpPr/>
                <p:nvPr/>
              </p:nvSpPr>
              <p:spPr>
                <a:xfrm>
                  <a:off x="4887743" y="5980291"/>
                  <a:ext cx="476161" cy="35328"/>
                </a:xfrm>
                <a:custGeom>
                  <a:avLst/>
                  <a:gdLst>
                    <a:gd name="connsiteX0" fmla="*/ 0 w 476161"/>
                    <a:gd name="connsiteY0" fmla="*/ 0 h 35328"/>
                    <a:gd name="connsiteX1" fmla="*/ 476162 w 476161"/>
                    <a:gd name="connsiteY1" fmla="*/ 0 h 35328"/>
                    <a:gd name="connsiteX2" fmla="*/ 476162 w 476161"/>
                    <a:gd name="connsiteY2" fmla="*/ 35328 h 35328"/>
                    <a:gd name="connsiteX3" fmla="*/ 0 w 476161"/>
                    <a:gd name="connsiteY3" fmla="*/ 35328 h 35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6161" h="35328">
                      <a:moveTo>
                        <a:pt x="0" y="0"/>
                      </a:moveTo>
                      <a:lnTo>
                        <a:pt x="476162" y="0"/>
                      </a:lnTo>
                      <a:lnTo>
                        <a:pt x="476162" y="35328"/>
                      </a:lnTo>
                      <a:lnTo>
                        <a:pt x="0" y="35328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05961D4-E04B-A933-7DA1-BD5BC5283652}"/>
                  </a:ext>
                </a:extLst>
              </p:cNvPr>
              <p:cNvSpPr/>
              <p:nvPr/>
            </p:nvSpPr>
            <p:spPr>
              <a:xfrm>
                <a:off x="2118270" y="6004984"/>
                <a:ext cx="79380" cy="79381"/>
              </a:xfrm>
              <a:custGeom>
                <a:avLst/>
                <a:gdLst>
                  <a:gd name="connsiteX0" fmla="*/ 79381 w 79380"/>
                  <a:gd name="connsiteY0" fmla="*/ 39691 h 79381"/>
                  <a:gd name="connsiteX1" fmla="*/ 39690 w 79380"/>
                  <a:gd name="connsiteY1" fmla="*/ 79381 h 79381"/>
                  <a:gd name="connsiteX2" fmla="*/ 0 w 79380"/>
                  <a:gd name="connsiteY2" fmla="*/ 39691 h 79381"/>
                  <a:gd name="connsiteX3" fmla="*/ 39690 w 79380"/>
                  <a:gd name="connsiteY3" fmla="*/ 0 h 79381"/>
                  <a:gd name="connsiteX4" fmla="*/ 79381 w 79380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0" h="79381">
                    <a:moveTo>
                      <a:pt x="79381" y="39691"/>
                    </a:moveTo>
                    <a:cubicBezTo>
                      <a:pt x="79381" y="61609"/>
                      <a:pt x="61609" y="79381"/>
                      <a:pt x="39690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0" y="0"/>
                    </a:cubicBezTo>
                    <a:cubicBezTo>
                      <a:pt x="61609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8" name="그래픽 18">
                <a:extLst>
                  <a:ext uri="{FF2B5EF4-FFF2-40B4-BE49-F238E27FC236}">
                    <a16:creationId xmlns:a16="http://schemas.microsoft.com/office/drawing/2014/main" id="{BF05BA35-6313-532D-3FC8-2A7D4892FED7}"/>
                  </a:ext>
                </a:extLst>
              </p:cNvPr>
              <p:cNvGrpSpPr/>
              <p:nvPr/>
            </p:nvGrpSpPr>
            <p:grpSpPr>
              <a:xfrm>
                <a:off x="8547047" y="5992327"/>
                <a:ext cx="647426" cy="101806"/>
                <a:chOff x="5477907" y="5945239"/>
                <a:chExt cx="647426" cy="101806"/>
              </a:xfrm>
              <a:solidFill>
                <a:srgbClr val="FFFFFF"/>
              </a:solidFill>
            </p:grpSpPr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0CE6A38B-96EE-222B-25E0-6CACA035E03F}"/>
                    </a:ext>
                  </a:extLst>
                </p:cNvPr>
                <p:cNvSpPr/>
                <p:nvPr/>
              </p:nvSpPr>
              <p:spPr>
                <a:xfrm>
                  <a:off x="5477907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6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8C021E82-C812-6AF2-60C6-D72FAD945CB4}"/>
                    </a:ext>
                  </a:extLst>
                </p:cNvPr>
                <p:cNvSpPr/>
                <p:nvPr/>
              </p:nvSpPr>
              <p:spPr>
                <a:xfrm>
                  <a:off x="5552173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1" name="자유형: 도형 80">
                  <a:extLst>
                    <a:ext uri="{FF2B5EF4-FFF2-40B4-BE49-F238E27FC236}">
                      <a16:creationId xmlns:a16="http://schemas.microsoft.com/office/drawing/2014/main" id="{85E7CECF-CCBA-8475-F082-44280EE02975}"/>
                    </a:ext>
                  </a:extLst>
                </p:cNvPr>
                <p:cNvSpPr/>
                <p:nvPr/>
              </p:nvSpPr>
              <p:spPr>
                <a:xfrm>
                  <a:off x="5588560" y="5950169"/>
                  <a:ext cx="30474" cy="91269"/>
                </a:xfrm>
                <a:custGeom>
                  <a:avLst/>
                  <a:gdLst>
                    <a:gd name="connsiteX0" fmla="*/ 18524 w 30474"/>
                    <a:gd name="connsiteY0" fmla="*/ 11505 h 91269"/>
                    <a:gd name="connsiteX1" fmla="*/ 18248 w 30474"/>
                    <a:gd name="connsiteY1" fmla="*/ 11505 h 91269"/>
                    <a:gd name="connsiteX2" fmla="*/ 2381 w 30474"/>
                    <a:gd name="connsiteY2" fmla="*/ 20076 h 91269"/>
                    <a:gd name="connsiteX3" fmla="*/ 0 w 30474"/>
                    <a:gd name="connsiteY3" fmla="*/ 10676 h 91269"/>
                    <a:gd name="connsiteX4" fmla="*/ 19937 w 30474"/>
                    <a:gd name="connsiteY4" fmla="*/ 0 h 91269"/>
                    <a:gd name="connsiteX5" fmla="*/ 30474 w 30474"/>
                    <a:gd name="connsiteY5" fmla="*/ 0 h 91269"/>
                    <a:gd name="connsiteX6" fmla="*/ 30474 w 30474"/>
                    <a:gd name="connsiteY6" fmla="*/ 91270 h 91269"/>
                    <a:gd name="connsiteX7" fmla="*/ 18540 w 30474"/>
                    <a:gd name="connsiteY7" fmla="*/ 91270 h 91269"/>
                    <a:gd name="connsiteX8" fmla="*/ 18540 w 30474"/>
                    <a:gd name="connsiteY8" fmla="*/ 11520 h 9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74" h="91269">
                      <a:moveTo>
                        <a:pt x="18524" y="11505"/>
                      </a:moveTo>
                      <a:lnTo>
                        <a:pt x="18248" y="11505"/>
                      </a:lnTo>
                      <a:lnTo>
                        <a:pt x="2381" y="20076"/>
                      </a:lnTo>
                      <a:lnTo>
                        <a:pt x="0" y="10676"/>
                      </a:lnTo>
                      <a:lnTo>
                        <a:pt x="19937" y="0"/>
                      </a:lnTo>
                      <a:lnTo>
                        <a:pt x="30474" y="0"/>
                      </a:lnTo>
                      <a:lnTo>
                        <a:pt x="30474" y="91270"/>
                      </a:lnTo>
                      <a:lnTo>
                        <a:pt x="18540" y="91270"/>
                      </a:lnTo>
                      <a:lnTo>
                        <a:pt x="18540" y="1152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2" name="자유형: 도형 81">
                  <a:extLst>
                    <a:ext uri="{FF2B5EF4-FFF2-40B4-BE49-F238E27FC236}">
                      <a16:creationId xmlns:a16="http://schemas.microsoft.com/office/drawing/2014/main" id="{E73478F4-7F4F-AE31-209C-A8DCF092B7E9}"/>
                    </a:ext>
                  </a:extLst>
                </p:cNvPr>
                <p:cNvSpPr/>
                <p:nvPr/>
              </p:nvSpPr>
              <p:spPr>
                <a:xfrm>
                  <a:off x="5651030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7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7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3" name="자유형: 도형 82">
                  <a:extLst>
                    <a:ext uri="{FF2B5EF4-FFF2-40B4-BE49-F238E27FC236}">
                      <a16:creationId xmlns:a16="http://schemas.microsoft.com/office/drawing/2014/main" id="{4E5BAE43-B4F1-2428-DFC8-C082E5D4491E}"/>
                    </a:ext>
                  </a:extLst>
                </p:cNvPr>
                <p:cNvSpPr/>
                <p:nvPr/>
              </p:nvSpPr>
              <p:spPr>
                <a:xfrm>
                  <a:off x="5777397" y="5945239"/>
                  <a:ext cx="48722" cy="101806"/>
                </a:xfrm>
                <a:custGeom>
                  <a:avLst/>
                  <a:gdLst>
                    <a:gd name="connsiteX0" fmla="*/ 0 w 48722"/>
                    <a:gd name="connsiteY0" fmla="*/ 101806 h 101806"/>
                    <a:gd name="connsiteX1" fmla="*/ 39168 w 48722"/>
                    <a:gd name="connsiteY1" fmla="*/ 0 h 101806"/>
                    <a:gd name="connsiteX2" fmla="*/ 48722 w 48722"/>
                    <a:gd name="connsiteY2" fmla="*/ 0 h 101806"/>
                    <a:gd name="connsiteX3" fmla="*/ 9401 w 48722"/>
                    <a:gd name="connsiteY3" fmla="*/ 101806 h 101806"/>
                    <a:gd name="connsiteX4" fmla="*/ 0 w 48722"/>
                    <a:gd name="connsiteY4" fmla="*/ 101806 h 101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22" h="101806">
                      <a:moveTo>
                        <a:pt x="0" y="101806"/>
                      </a:moveTo>
                      <a:lnTo>
                        <a:pt x="39168" y="0"/>
                      </a:lnTo>
                      <a:lnTo>
                        <a:pt x="48722" y="0"/>
                      </a:lnTo>
                      <a:lnTo>
                        <a:pt x="9401" y="101806"/>
                      </a:lnTo>
                      <a:lnTo>
                        <a:pt x="0" y="101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4" name="자유형: 도형 83">
                  <a:extLst>
                    <a:ext uri="{FF2B5EF4-FFF2-40B4-BE49-F238E27FC236}">
                      <a16:creationId xmlns:a16="http://schemas.microsoft.com/office/drawing/2014/main" id="{6CFEA4C4-F492-0879-CBCC-0B5928AE11C5}"/>
                    </a:ext>
                  </a:extLst>
                </p:cNvPr>
                <p:cNvSpPr/>
                <p:nvPr/>
              </p:nvSpPr>
              <p:spPr>
                <a:xfrm>
                  <a:off x="5891522" y="5948618"/>
                  <a:ext cx="58275" cy="92805"/>
                </a:xfrm>
                <a:custGeom>
                  <a:avLst/>
                  <a:gdLst>
                    <a:gd name="connsiteX0" fmla="*/ 15 w 58275"/>
                    <a:gd name="connsiteY0" fmla="*/ 92806 h 92805"/>
                    <a:gd name="connsiteX1" fmla="*/ 15 w 58275"/>
                    <a:gd name="connsiteY1" fmla="*/ 85218 h 92805"/>
                    <a:gd name="connsiteX2" fmla="*/ 9708 w 58275"/>
                    <a:gd name="connsiteY2" fmla="*/ 75817 h 92805"/>
                    <a:gd name="connsiteX3" fmla="*/ 43684 w 58275"/>
                    <a:gd name="connsiteY3" fmla="*/ 28078 h 92805"/>
                    <a:gd name="connsiteX4" fmla="*/ 25574 w 58275"/>
                    <a:gd name="connsiteY4" fmla="*/ 10245 h 92805"/>
                    <a:gd name="connsiteX5" fmla="*/ 6190 w 58275"/>
                    <a:gd name="connsiteY5" fmla="*/ 17972 h 92805"/>
                    <a:gd name="connsiteX6" fmla="*/ 2258 w 58275"/>
                    <a:gd name="connsiteY6" fmla="*/ 9262 h 92805"/>
                    <a:gd name="connsiteX7" fmla="*/ 28094 w 58275"/>
                    <a:gd name="connsiteY7" fmla="*/ 0 h 92805"/>
                    <a:gd name="connsiteX8" fmla="*/ 56033 w 58275"/>
                    <a:gd name="connsiteY8" fmla="*/ 26542 h 92805"/>
                    <a:gd name="connsiteX9" fmla="*/ 24576 w 58275"/>
                    <a:gd name="connsiteY9" fmla="*/ 75541 h 92805"/>
                    <a:gd name="connsiteX10" fmla="*/ 17280 w 58275"/>
                    <a:gd name="connsiteY10" fmla="*/ 82284 h 92805"/>
                    <a:gd name="connsiteX11" fmla="*/ 17280 w 58275"/>
                    <a:gd name="connsiteY11" fmla="*/ 82560 h 92805"/>
                    <a:gd name="connsiteX12" fmla="*/ 58276 w 58275"/>
                    <a:gd name="connsiteY12" fmla="*/ 82560 h 92805"/>
                    <a:gd name="connsiteX13" fmla="*/ 58276 w 58275"/>
                    <a:gd name="connsiteY13" fmla="*/ 92806 h 92805"/>
                    <a:gd name="connsiteX14" fmla="*/ 0 w 58275"/>
                    <a:gd name="connsiteY14" fmla="*/ 92806 h 92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275" h="92805">
                      <a:moveTo>
                        <a:pt x="15" y="92806"/>
                      </a:moveTo>
                      <a:lnTo>
                        <a:pt x="15" y="85218"/>
                      </a:lnTo>
                      <a:lnTo>
                        <a:pt x="9708" y="75817"/>
                      </a:lnTo>
                      <a:cubicBezTo>
                        <a:pt x="33024" y="53638"/>
                        <a:pt x="43546" y="41841"/>
                        <a:pt x="43684" y="28078"/>
                      </a:cubicBezTo>
                      <a:cubicBezTo>
                        <a:pt x="43684" y="18816"/>
                        <a:pt x="39184" y="10245"/>
                        <a:pt x="25574" y="10245"/>
                      </a:cubicBezTo>
                      <a:cubicBezTo>
                        <a:pt x="17295" y="10245"/>
                        <a:pt x="10414" y="14454"/>
                        <a:pt x="6190" y="17972"/>
                      </a:cubicBezTo>
                      <a:lnTo>
                        <a:pt x="2258" y="9262"/>
                      </a:lnTo>
                      <a:cubicBezTo>
                        <a:pt x="8571" y="3932"/>
                        <a:pt x="17556" y="0"/>
                        <a:pt x="28094" y="0"/>
                      </a:cubicBezTo>
                      <a:cubicBezTo>
                        <a:pt x="47755" y="0"/>
                        <a:pt x="56033" y="13486"/>
                        <a:pt x="56033" y="26542"/>
                      </a:cubicBezTo>
                      <a:cubicBezTo>
                        <a:pt x="56033" y="43392"/>
                        <a:pt x="43822" y="57017"/>
                        <a:pt x="24576" y="75541"/>
                      </a:cubicBezTo>
                      <a:lnTo>
                        <a:pt x="17280" y="82284"/>
                      </a:lnTo>
                      <a:lnTo>
                        <a:pt x="17280" y="82560"/>
                      </a:lnTo>
                      <a:lnTo>
                        <a:pt x="58276" y="82560"/>
                      </a:lnTo>
                      <a:lnTo>
                        <a:pt x="58276" y="92806"/>
                      </a:lnTo>
                      <a:lnTo>
                        <a:pt x="0" y="9280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5" name="자유형: 도형 84">
                  <a:extLst>
                    <a:ext uri="{FF2B5EF4-FFF2-40B4-BE49-F238E27FC236}">
                      <a16:creationId xmlns:a16="http://schemas.microsoft.com/office/drawing/2014/main" id="{F1DF3DE4-2F9E-0C82-7D8C-54886FAA488B}"/>
                    </a:ext>
                  </a:extLst>
                </p:cNvPr>
                <p:cNvSpPr/>
                <p:nvPr/>
              </p:nvSpPr>
              <p:spPr>
                <a:xfrm>
                  <a:off x="5964559" y="5975852"/>
                  <a:ext cx="16696" cy="67123"/>
                </a:xfrm>
                <a:custGeom>
                  <a:avLst/>
                  <a:gdLst>
                    <a:gd name="connsiteX0" fmla="*/ 0 w 16696"/>
                    <a:gd name="connsiteY0" fmla="*/ 8847 h 67123"/>
                    <a:gd name="connsiteX1" fmla="*/ 8417 w 16696"/>
                    <a:gd name="connsiteY1" fmla="*/ 0 h 67123"/>
                    <a:gd name="connsiteX2" fmla="*/ 16696 w 16696"/>
                    <a:gd name="connsiteY2" fmla="*/ 8847 h 67123"/>
                    <a:gd name="connsiteX3" fmla="*/ 8279 w 16696"/>
                    <a:gd name="connsiteY3" fmla="*/ 17556 h 67123"/>
                    <a:gd name="connsiteX4" fmla="*/ 0 w 16696"/>
                    <a:gd name="connsiteY4" fmla="*/ 8847 h 67123"/>
                    <a:gd name="connsiteX5" fmla="*/ 0 w 16696"/>
                    <a:gd name="connsiteY5" fmla="*/ 58414 h 67123"/>
                    <a:gd name="connsiteX6" fmla="*/ 8417 w 16696"/>
                    <a:gd name="connsiteY6" fmla="*/ 49567 h 67123"/>
                    <a:gd name="connsiteX7" fmla="*/ 16696 w 16696"/>
                    <a:gd name="connsiteY7" fmla="*/ 58414 h 67123"/>
                    <a:gd name="connsiteX8" fmla="*/ 8279 w 16696"/>
                    <a:gd name="connsiteY8" fmla="*/ 67123 h 67123"/>
                    <a:gd name="connsiteX9" fmla="*/ 0 w 16696"/>
                    <a:gd name="connsiteY9" fmla="*/ 58414 h 67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696" h="67123">
                      <a:moveTo>
                        <a:pt x="0" y="8847"/>
                      </a:moveTo>
                      <a:cubicBezTo>
                        <a:pt x="0" y="3656"/>
                        <a:pt x="3518" y="0"/>
                        <a:pt x="8417" y="0"/>
                      </a:cubicBezTo>
                      <a:cubicBezTo>
                        <a:pt x="13317" y="0"/>
                        <a:pt x="16558" y="3656"/>
                        <a:pt x="16696" y="8847"/>
                      </a:cubicBezTo>
                      <a:cubicBezTo>
                        <a:pt x="16696" y="13763"/>
                        <a:pt x="13471" y="17556"/>
                        <a:pt x="8279" y="17556"/>
                      </a:cubicBezTo>
                      <a:cubicBezTo>
                        <a:pt x="3364" y="17556"/>
                        <a:pt x="0" y="13763"/>
                        <a:pt x="0" y="8847"/>
                      </a:cubicBezTo>
                      <a:close/>
                      <a:moveTo>
                        <a:pt x="0" y="58414"/>
                      </a:moveTo>
                      <a:cubicBezTo>
                        <a:pt x="0" y="53222"/>
                        <a:pt x="3518" y="49567"/>
                        <a:pt x="8417" y="49567"/>
                      </a:cubicBezTo>
                      <a:cubicBezTo>
                        <a:pt x="13317" y="49567"/>
                        <a:pt x="16558" y="53222"/>
                        <a:pt x="16696" y="58414"/>
                      </a:cubicBezTo>
                      <a:cubicBezTo>
                        <a:pt x="16696" y="63329"/>
                        <a:pt x="13471" y="67123"/>
                        <a:pt x="8279" y="67123"/>
                      </a:cubicBezTo>
                      <a:cubicBezTo>
                        <a:pt x="3364" y="67123"/>
                        <a:pt x="0" y="63329"/>
                        <a:pt x="0" y="584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6" name="자유형: 도형 85">
                  <a:extLst>
                    <a:ext uri="{FF2B5EF4-FFF2-40B4-BE49-F238E27FC236}">
                      <a16:creationId xmlns:a16="http://schemas.microsoft.com/office/drawing/2014/main" id="{4B0E4B0B-10C2-5F9A-1E36-C0BD83E510C8}"/>
                    </a:ext>
                  </a:extLst>
                </p:cNvPr>
                <p:cNvSpPr/>
                <p:nvPr/>
              </p:nvSpPr>
              <p:spPr>
                <a:xfrm>
                  <a:off x="5992207" y="5948618"/>
                  <a:ext cx="57016" cy="94372"/>
                </a:xfrm>
                <a:custGeom>
                  <a:avLst/>
                  <a:gdLst>
                    <a:gd name="connsiteX0" fmla="*/ 3379 w 57016"/>
                    <a:gd name="connsiteY0" fmla="*/ 78628 h 94372"/>
                    <a:gd name="connsiteX1" fmla="*/ 23593 w 57016"/>
                    <a:gd name="connsiteY1" fmla="*/ 84388 h 94372"/>
                    <a:gd name="connsiteX2" fmla="*/ 44237 w 57016"/>
                    <a:gd name="connsiteY2" fmla="*/ 66694 h 94372"/>
                    <a:gd name="connsiteX3" fmla="*/ 20644 w 57016"/>
                    <a:gd name="connsiteY3" fmla="*/ 48446 h 94372"/>
                    <a:gd name="connsiteX4" fmla="*/ 13763 w 57016"/>
                    <a:gd name="connsiteY4" fmla="*/ 48446 h 94372"/>
                    <a:gd name="connsiteX5" fmla="*/ 13763 w 57016"/>
                    <a:gd name="connsiteY5" fmla="*/ 39184 h 94372"/>
                    <a:gd name="connsiteX6" fmla="*/ 20644 w 57016"/>
                    <a:gd name="connsiteY6" fmla="*/ 39184 h 94372"/>
                    <a:gd name="connsiteX7" fmla="*/ 41011 w 57016"/>
                    <a:gd name="connsiteY7" fmla="*/ 23732 h 94372"/>
                    <a:gd name="connsiteX8" fmla="*/ 25006 w 57016"/>
                    <a:gd name="connsiteY8" fmla="*/ 9969 h 94372"/>
                    <a:gd name="connsiteX9" fmla="*/ 6758 w 57016"/>
                    <a:gd name="connsiteY9" fmla="*/ 16005 h 94372"/>
                    <a:gd name="connsiteX10" fmla="*/ 3533 w 57016"/>
                    <a:gd name="connsiteY10" fmla="*/ 7020 h 94372"/>
                    <a:gd name="connsiteX11" fmla="*/ 27402 w 57016"/>
                    <a:gd name="connsiteY11" fmla="*/ 0 h 94372"/>
                    <a:gd name="connsiteX12" fmla="*/ 53514 w 57016"/>
                    <a:gd name="connsiteY12" fmla="*/ 21765 h 94372"/>
                    <a:gd name="connsiteX13" fmla="*/ 36664 w 57016"/>
                    <a:gd name="connsiteY13" fmla="*/ 43254 h 94372"/>
                    <a:gd name="connsiteX14" fmla="*/ 36664 w 57016"/>
                    <a:gd name="connsiteY14" fmla="*/ 43531 h 94372"/>
                    <a:gd name="connsiteX15" fmla="*/ 57016 w 57016"/>
                    <a:gd name="connsiteY15" fmla="*/ 66985 h 94372"/>
                    <a:gd name="connsiteX16" fmla="*/ 23731 w 57016"/>
                    <a:gd name="connsiteY16" fmla="*/ 94372 h 94372"/>
                    <a:gd name="connsiteX17" fmla="*/ 0 w 57016"/>
                    <a:gd name="connsiteY17" fmla="*/ 88198 h 94372"/>
                    <a:gd name="connsiteX18" fmla="*/ 3364 w 57016"/>
                    <a:gd name="connsiteY18" fmla="*/ 78644 h 9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16" h="94372">
                      <a:moveTo>
                        <a:pt x="3379" y="78628"/>
                      </a:moveTo>
                      <a:cubicBezTo>
                        <a:pt x="6897" y="80871"/>
                        <a:pt x="15038" y="84388"/>
                        <a:pt x="23593" y="84388"/>
                      </a:cubicBezTo>
                      <a:cubicBezTo>
                        <a:pt x="39460" y="84388"/>
                        <a:pt x="44375" y="74281"/>
                        <a:pt x="44237" y="66694"/>
                      </a:cubicBezTo>
                      <a:cubicBezTo>
                        <a:pt x="44099" y="53914"/>
                        <a:pt x="32579" y="48446"/>
                        <a:pt x="20644" y="48446"/>
                      </a:cubicBezTo>
                      <a:lnTo>
                        <a:pt x="13763" y="48446"/>
                      </a:lnTo>
                      <a:lnTo>
                        <a:pt x="13763" y="39184"/>
                      </a:lnTo>
                      <a:lnTo>
                        <a:pt x="20644" y="39184"/>
                      </a:lnTo>
                      <a:cubicBezTo>
                        <a:pt x="29630" y="39184"/>
                        <a:pt x="41011" y="34545"/>
                        <a:pt x="41011" y="23732"/>
                      </a:cubicBezTo>
                      <a:cubicBezTo>
                        <a:pt x="41011" y="16436"/>
                        <a:pt x="36372" y="9969"/>
                        <a:pt x="25006" y="9969"/>
                      </a:cubicBezTo>
                      <a:cubicBezTo>
                        <a:pt x="17710" y="9969"/>
                        <a:pt x="10691" y="13194"/>
                        <a:pt x="6758" y="16005"/>
                      </a:cubicBezTo>
                      <a:lnTo>
                        <a:pt x="3533" y="7020"/>
                      </a:lnTo>
                      <a:cubicBezTo>
                        <a:pt x="8310" y="3502"/>
                        <a:pt x="17572" y="0"/>
                        <a:pt x="27402" y="0"/>
                      </a:cubicBezTo>
                      <a:cubicBezTo>
                        <a:pt x="45374" y="0"/>
                        <a:pt x="53514" y="10676"/>
                        <a:pt x="53514" y="21765"/>
                      </a:cubicBezTo>
                      <a:cubicBezTo>
                        <a:pt x="53514" y="31166"/>
                        <a:pt x="47893" y="39168"/>
                        <a:pt x="36664" y="43254"/>
                      </a:cubicBezTo>
                      <a:lnTo>
                        <a:pt x="36664" y="43531"/>
                      </a:lnTo>
                      <a:cubicBezTo>
                        <a:pt x="47893" y="45773"/>
                        <a:pt x="57016" y="54206"/>
                        <a:pt x="57016" y="66985"/>
                      </a:cubicBezTo>
                      <a:cubicBezTo>
                        <a:pt x="57016" y="81593"/>
                        <a:pt x="45650" y="94372"/>
                        <a:pt x="23731" y="94372"/>
                      </a:cubicBezTo>
                      <a:cubicBezTo>
                        <a:pt x="13486" y="94372"/>
                        <a:pt x="4500" y="91147"/>
                        <a:pt x="0" y="88198"/>
                      </a:cubicBezTo>
                      <a:lnTo>
                        <a:pt x="3364" y="786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7" name="자유형: 도형 86">
                  <a:extLst>
                    <a:ext uri="{FF2B5EF4-FFF2-40B4-BE49-F238E27FC236}">
                      <a16:creationId xmlns:a16="http://schemas.microsoft.com/office/drawing/2014/main" id="{F5184195-6967-CC0B-A9A5-0DDF296F1F0C}"/>
                    </a:ext>
                  </a:extLst>
                </p:cNvPr>
                <p:cNvSpPr/>
                <p:nvPr/>
              </p:nvSpPr>
              <p:spPr>
                <a:xfrm>
                  <a:off x="6063416" y="5948633"/>
                  <a:ext cx="61916" cy="94357"/>
                </a:xfrm>
                <a:custGeom>
                  <a:avLst/>
                  <a:gdLst>
                    <a:gd name="connsiteX0" fmla="*/ 61916 w 61916"/>
                    <a:gd name="connsiteY0" fmla="*/ 46188 h 94357"/>
                    <a:gd name="connsiteX1" fmla="*/ 30183 w 61916"/>
                    <a:gd name="connsiteY1" fmla="*/ 94357 h 94357"/>
                    <a:gd name="connsiteX2" fmla="*/ 0 w 61916"/>
                    <a:gd name="connsiteY2" fmla="*/ 47463 h 94357"/>
                    <a:gd name="connsiteX3" fmla="*/ 31734 w 61916"/>
                    <a:gd name="connsiteY3" fmla="*/ 0 h 94357"/>
                    <a:gd name="connsiteX4" fmla="*/ 61916 w 61916"/>
                    <a:gd name="connsiteY4" fmla="*/ 46203 h 94357"/>
                    <a:gd name="connsiteX5" fmla="*/ 12350 w 61916"/>
                    <a:gd name="connsiteY5" fmla="*/ 47586 h 94357"/>
                    <a:gd name="connsiteX6" fmla="*/ 30889 w 61916"/>
                    <a:gd name="connsiteY6" fmla="*/ 84788 h 94357"/>
                    <a:gd name="connsiteX7" fmla="*/ 49567 w 61916"/>
                    <a:gd name="connsiteY7" fmla="*/ 46741 h 94357"/>
                    <a:gd name="connsiteX8" fmla="*/ 31028 w 61916"/>
                    <a:gd name="connsiteY8" fmla="*/ 9539 h 94357"/>
                    <a:gd name="connsiteX9" fmla="*/ 12350 w 61916"/>
                    <a:gd name="connsiteY9" fmla="*/ 47586 h 943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916" h="94357">
                      <a:moveTo>
                        <a:pt x="61916" y="46188"/>
                      </a:moveTo>
                      <a:cubicBezTo>
                        <a:pt x="61916" y="77215"/>
                        <a:pt x="50396" y="94357"/>
                        <a:pt x="30183" y="94357"/>
                      </a:cubicBezTo>
                      <a:cubicBezTo>
                        <a:pt x="12350" y="94357"/>
                        <a:pt x="277" y="77645"/>
                        <a:pt x="0" y="47463"/>
                      </a:cubicBezTo>
                      <a:cubicBezTo>
                        <a:pt x="0" y="16850"/>
                        <a:pt x="13194" y="0"/>
                        <a:pt x="31734" y="0"/>
                      </a:cubicBezTo>
                      <a:cubicBezTo>
                        <a:pt x="50273" y="0"/>
                        <a:pt x="61916" y="17127"/>
                        <a:pt x="61916" y="46203"/>
                      </a:cubicBezTo>
                      <a:close/>
                      <a:moveTo>
                        <a:pt x="12350" y="47586"/>
                      </a:moveTo>
                      <a:cubicBezTo>
                        <a:pt x="12350" y="71317"/>
                        <a:pt x="19646" y="84788"/>
                        <a:pt x="30889" y="84788"/>
                      </a:cubicBezTo>
                      <a:cubicBezTo>
                        <a:pt x="43531" y="84788"/>
                        <a:pt x="49567" y="70042"/>
                        <a:pt x="49567" y="46741"/>
                      </a:cubicBezTo>
                      <a:cubicBezTo>
                        <a:pt x="49567" y="23439"/>
                        <a:pt x="43807" y="9539"/>
                        <a:pt x="31028" y="9539"/>
                      </a:cubicBezTo>
                      <a:cubicBezTo>
                        <a:pt x="20214" y="9539"/>
                        <a:pt x="12350" y="22733"/>
                        <a:pt x="12350" y="475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11F4B78A-76DE-D60C-1B5B-96DBC37383B7}"/>
                </a:ext>
              </a:extLst>
            </p:cNvPr>
            <p:cNvGrpSpPr/>
            <p:nvPr/>
          </p:nvGrpSpPr>
          <p:grpSpPr>
            <a:xfrm>
              <a:off x="9831988" y="5947122"/>
              <a:ext cx="1632005" cy="197115"/>
              <a:chOff x="9548552" y="5947122"/>
              <a:chExt cx="1632005" cy="197115"/>
            </a:xfrm>
          </p:grpSpPr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6AD06429-EF1B-918D-89C5-C61CC1A8B729}"/>
                  </a:ext>
                </a:extLst>
              </p:cNvPr>
              <p:cNvSpPr/>
              <p:nvPr/>
            </p:nvSpPr>
            <p:spPr>
              <a:xfrm>
                <a:off x="9901434" y="6026211"/>
                <a:ext cx="491583" cy="36925"/>
              </a:xfrm>
              <a:custGeom>
                <a:avLst/>
                <a:gdLst>
                  <a:gd name="connsiteX0" fmla="*/ 474288 w 491583"/>
                  <a:gd name="connsiteY0" fmla="*/ 0 h 36925"/>
                  <a:gd name="connsiteX1" fmla="*/ 491583 w 491583"/>
                  <a:gd name="connsiteY1" fmla="*/ 17295 h 36925"/>
                  <a:gd name="connsiteX2" fmla="*/ 491583 w 491583"/>
                  <a:gd name="connsiteY2" fmla="*/ 19630 h 36925"/>
                  <a:gd name="connsiteX3" fmla="*/ 474288 w 491583"/>
                  <a:gd name="connsiteY3" fmla="*/ 36926 h 36925"/>
                  <a:gd name="connsiteX4" fmla="*/ 17295 w 491583"/>
                  <a:gd name="connsiteY4" fmla="*/ 36926 h 36925"/>
                  <a:gd name="connsiteX5" fmla="*/ 0 w 491583"/>
                  <a:gd name="connsiteY5" fmla="*/ 19630 h 36925"/>
                  <a:gd name="connsiteX6" fmla="*/ 0 w 491583"/>
                  <a:gd name="connsiteY6" fmla="*/ 17295 h 36925"/>
                  <a:gd name="connsiteX7" fmla="*/ 17295 w 491583"/>
                  <a:gd name="connsiteY7" fmla="*/ 0 h 3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1583" h="36925">
                    <a:moveTo>
                      <a:pt x="474288" y="0"/>
                    </a:moveTo>
                    <a:cubicBezTo>
                      <a:pt x="483840" y="0"/>
                      <a:pt x="491583" y="7743"/>
                      <a:pt x="491583" y="17295"/>
                    </a:cubicBezTo>
                    <a:lnTo>
                      <a:pt x="491583" y="19630"/>
                    </a:lnTo>
                    <a:cubicBezTo>
                      <a:pt x="491583" y="29182"/>
                      <a:pt x="483839" y="36926"/>
                      <a:pt x="474288" y="36926"/>
                    </a:cubicBezTo>
                    <a:lnTo>
                      <a:pt x="17295" y="36926"/>
                    </a:lnTo>
                    <a:cubicBezTo>
                      <a:pt x="7743" y="36926"/>
                      <a:pt x="0" y="29182"/>
                      <a:pt x="0" y="19630"/>
                    </a:cubicBezTo>
                    <a:lnTo>
                      <a:pt x="0" y="17295"/>
                    </a:lnTo>
                    <a:cubicBezTo>
                      <a:pt x="0" y="7743"/>
                      <a:pt x="7743" y="0"/>
                      <a:pt x="17295" y="0"/>
                    </a:cubicBezTo>
                    <a:close/>
                  </a:path>
                </a:pathLst>
              </a:custGeom>
              <a:solidFill>
                <a:srgbClr val="3378C8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2" name="자유형: 도형 41">
                <a:extLst>
                  <a:ext uri="{FF2B5EF4-FFF2-40B4-BE49-F238E27FC236}">
                    <a16:creationId xmlns:a16="http://schemas.microsoft.com/office/drawing/2014/main" id="{27EF28AA-06EA-AB06-F448-4A725AA644A1}"/>
                  </a:ext>
                </a:extLst>
              </p:cNvPr>
              <p:cNvSpPr/>
              <p:nvPr/>
            </p:nvSpPr>
            <p:spPr>
              <a:xfrm>
                <a:off x="10339595" y="6025843"/>
                <a:ext cx="124447" cy="36864"/>
              </a:xfrm>
              <a:custGeom>
                <a:avLst/>
                <a:gdLst>
                  <a:gd name="connsiteX0" fmla="*/ 124416 w 124447"/>
                  <a:gd name="connsiteY0" fmla="*/ 19169 h 36864"/>
                  <a:gd name="connsiteX1" fmla="*/ 109594 w 124447"/>
                  <a:gd name="connsiteY1" fmla="*/ 36864 h 36864"/>
                  <a:gd name="connsiteX2" fmla="*/ 8678 w 124447"/>
                  <a:gd name="connsiteY2" fmla="*/ 36864 h 36864"/>
                  <a:gd name="connsiteX3" fmla="*/ 0 w 124447"/>
                  <a:gd name="connsiteY3" fmla="*/ 28186 h 36864"/>
                  <a:gd name="connsiteX4" fmla="*/ 0 w 124447"/>
                  <a:gd name="connsiteY4" fmla="*/ 8678 h 36864"/>
                  <a:gd name="connsiteX5" fmla="*/ 8678 w 124447"/>
                  <a:gd name="connsiteY5" fmla="*/ 0 h 36864"/>
                  <a:gd name="connsiteX6" fmla="*/ 109594 w 124447"/>
                  <a:gd name="connsiteY6" fmla="*/ 0 h 36864"/>
                  <a:gd name="connsiteX7" fmla="*/ 124447 w 124447"/>
                  <a:gd name="connsiteY7" fmla="*/ 19031 h 36864"/>
                  <a:gd name="connsiteX8" fmla="*/ 124401 w 124447"/>
                  <a:gd name="connsiteY8" fmla="*/ 19169 h 3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447" h="36864">
                    <a:moveTo>
                      <a:pt x="124416" y="19169"/>
                    </a:moveTo>
                    <a:cubicBezTo>
                      <a:pt x="124416" y="23962"/>
                      <a:pt x="119901" y="36403"/>
                      <a:pt x="109594" y="36864"/>
                    </a:cubicBezTo>
                    <a:lnTo>
                      <a:pt x="8678" y="36864"/>
                    </a:lnTo>
                    <a:cubicBezTo>
                      <a:pt x="3886" y="36864"/>
                      <a:pt x="0" y="32978"/>
                      <a:pt x="0" y="28186"/>
                    </a:cubicBezTo>
                    <a:lnTo>
                      <a:pt x="0" y="8678"/>
                    </a:lnTo>
                    <a:cubicBezTo>
                      <a:pt x="0" y="3886"/>
                      <a:pt x="3886" y="0"/>
                      <a:pt x="8678" y="0"/>
                    </a:cubicBezTo>
                    <a:lnTo>
                      <a:pt x="109594" y="0"/>
                    </a:lnTo>
                    <a:cubicBezTo>
                      <a:pt x="121421" y="415"/>
                      <a:pt x="124447" y="14239"/>
                      <a:pt x="124447" y="19031"/>
                    </a:cubicBezTo>
                    <a:lnTo>
                      <a:pt x="124401" y="19169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4" name="자유형: 도형 63">
                <a:extLst>
                  <a:ext uri="{FF2B5EF4-FFF2-40B4-BE49-F238E27FC236}">
                    <a16:creationId xmlns:a16="http://schemas.microsoft.com/office/drawing/2014/main" id="{409B17FE-DC66-435B-0922-099F06B8D270}"/>
                  </a:ext>
                </a:extLst>
              </p:cNvPr>
              <p:cNvSpPr/>
              <p:nvPr/>
            </p:nvSpPr>
            <p:spPr>
              <a:xfrm>
                <a:off x="9548552" y="6016627"/>
                <a:ext cx="46080" cy="61440"/>
              </a:xfrm>
              <a:custGeom>
                <a:avLst/>
                <a:gdLst>
                  <a:gd name="connsiteX0" fmla="*/ 0 w 46080"/>
                  <a:gd name="connsiteY0" fmla="*/ 0 h 61440"/>
                  <a:gd name="connsiteX1" fmla="*/ 46080 w 46080"/>
                  <a:gd name="connsiteY1" fmla="*/ 0 h 61440"/>
                  <a:gd name="connsiteX2" fmla="*/ 46080 w 46080"/>
                  <a:gd name="connsiteY2" fmla="*/ 61440 h 61440"/>
                  <a:gd name="connsiteX3" fmla="*/ 0 w 46080"/>
                  <a:gd name="connsiteY3" fmla="*/ 61440 h 6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80" h="61440">
                    <a:moveTo>
                      <a:pt x="0" y="0"/>
                    </a:moveTo>
                    <a:lnTo>
                      <a:pt x="46080" y="0"/>
                    </a:lnTo>
                    <a:lnTo>
                      <a:pt x="46080" y="61440"/>
                    </a:lnTo>
                    <a:lnTo>
                      <a:pt x="0" y="61440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9" name="자유형: 도형 68">
                <a:extLst>
                  <a:ext uri="{FF2B5EF4-FFF2-40B4-BE49-F238E27FC236}">
                    <a16:creationId xmlns:a16="http://schemas.microsoft.com/office/drawing/2014/main" id="{6A70AD7E-3044-FCBC-F188-CBA62002C069}"/>
                  </a:ext>
                </a:extLst>
              </p:cNvPr>
              <p:cNvSpPr/>
              <p:nvPr/>
            </p:nvSpPr>
            <p:spPr>
              <a:xfrm>
                <a:off x="9594632" y="5965293"/>
                <a:ext cx="46080" cy="164444"/>
              </a:xfrm>
              <a:custGeom>
                <a:avLst/>
                <a:gdLst>
                  <a:gd name="connsiteX0" fmla="*/ 46080 w 46080"/>
                  <a:gd name="connsiteY0" fmla="*/ 164444 h 164444"/>
                  <a:gd name="connsiteX1" fmla="*/ 0 w 46080"/>
                  <a:gd name="connsiteY1" fmla="*/ 113403 h 164444"/>
                  <a:gd name="connsiteX2" fmla="*/ 0 w 46080"/>
                  <a:gd name="connsiteY2" fmla="*/ 51026 h 164444"/>
                  <a:gd name="connsiteX3" fmla="*/ 46080 w 46080"/>
                  <a:gd name="connsiteY3" fmla="*/ 0 h 164444"/>
                  <a:gd name="connsiteX4" fmla="*/ 46080 w 46080"/>
                  <a:gd name="connsiteY4" fmla="*/ 164444 h 16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80" h="164444">
                    <a:moveTo>
                      <a:pt x="46080" y="164444"/>
                    </a:moveTo>
                    <a:lnTo>
                      <a:pt x="0" y="113403"/>
                    </a:lnTo>
                    <a:lnTo>
                      <a:pt x="0" y="51026"/>
                    </a:lnTo>
                    <a:lnTo>
                      <a:pt x="46080" y="0"/>
                    </a:lnTo>
                    <a:lnTo>
                      <a:pt x="46080" y="164444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0" name="자유형: 도형 69">
                <a:extLst>
                  <a:ext uri="{FF2B5EF4-FFF2-40B4-BE49-F238E27FC236}">
                    <a16:creationId xmlns:a16="http://schemas.microsoft.com/office/drawing/2014/main" id="{1D73C4CA-FBBA-68CD-4135-02784D6B9CFC}"/>
                  </a:ext>
                </a:extLst>
              </p:cNvPr>
              <p:cNvSpPr/>
              <p:nvPr/>
            </p:nvSpPr>
            <p:spPr>
              <a:xfrm>
                <a:off x="9657609" y="5962774"/>
                <a:ext cx="70886" cy="168776"/>
              </a:xfrm>
              <a:custGeom>
                <a:avLst/>
                <a:gdLst>
                  <a:gd name="connsiteX0" fmla="*/ 0 w 70886"/>
                  <a:gd name="connsiteY0" fmla="*/ 0 h 168776"/>
                  <a:gd name="connsiteX1" fmla="*/ 0 w 70886"/>
                  <a:gd name="connsiteY1" fmla="*/ 20951 h 168776"/>
                  <a:gd name="connsiteX2" fmla="*/ 50320 w 70886"/>
                  <a:gd name="connsiteY2" fmla="*/ 84388 h 168776"/>
                  <a:gd name="connsiteX3" fmla="*/ 0 w 70886"/>
                  <a:gd name="connsiteY3" fmla="*/ 147825 h 168776"/>
                  <a:gd name="connsiteX4" fmla="*/ 0 w 70886"/>
                  <a:gd name="connsiteY4" fmla="*/ 168776 h 168776"/>
                  <a:gd name="connsiteX5" fmla="*/ 70886 w 70886"/>
                  <a:gd name="connsiteY5" fmla="*/ 84388 h 168776"/>
                  <a:gd name="connsiteX6" fmla="*/ 0 w 70886"/>
                  <a:gd name="connsiteY6" fmla="*/ 0 h 16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86" h="168776">
                    <a:moveTo>
                      <a:pt x="0" y="0"/>
                    </a:moveTo>
                    <a:lnTo>
                      <a:pt x="0" y="20951"/>
                    </a:lnTo>
                    <a:cubicBezTo>
                      <a:pt x="29184" y="27694"/>
                      <a:pt x="50320" y="53499"/>
                      <a:pt x="50320" y="84388"/>
                    </a:cubicBezTo>
                    <a:cubicBezTo>
                      <a:pt x="50320" y="115277"/>
                      <a:pt x="29184" y="141082"/>
                      <a:pt x="0" y="147825"/>
                    </a:cubicBezTo>
                    <a:lnTo>
                      <a:pt x="0" y="168776"/>
                    </a:lnTo>
                    <a:cubicBezTo>
                      <a:pt x="39936" y="161711"/>
                      <a:pt x="70886" y="126659"/>
                      <a:pt x="70886" y="84388"/>
                    </a:cubicBezTo>
                    <a:cubicBezTo>
                      <a:pt x="70886" y="42118"/>
                      <a:pt x="39936" y="7066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1" name="그래픽 18">
                <a:extLst>
                  <a:ext uri="{FF2B5EF4-FFF2-40B4-BE49-F238E27FC236}">
                    <a16:creationId xmlns:a16="http://schemas.microsoft.com/office/drawing/2014/main" id="{340A4EA6-6A47-D08D-6C14-F1CC3865FD2C}"/>
                  </a:ext>
                </a:extLst>
              </p:cNvPr>
              <p:cNvGrpSpPr/>
              <p:nvPr/>
            </p:nvGrpSpPr>
            <p:grpSpPr>
              <a:xfrm>
                <a:off x="9605031" y="6006289"/>
                <a:ext cx="81285" cy="76784"/>
                <a:chOff x="6314338" y="5959201"/>
                <a:chExt cx="81285" cy="76784"/>
              </a:xfrm>
              <a:solidFill>
                <a:srgbClr val="FFFFFF"/>
              </a:solidFill>
            </p:grpSpPr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26E3BAD8-1171-3615-BA1F-FE544C1A5E89}"/>
                    </a:ext>
                  </a:extLst>
                </p:cNvPr>
                <p:cNvSpPr/>
                <p:nvPr/>
              </p:nvSpPr>
              <p:spPr>
                <a:xfrm>
                  <a:off x="6366916" y="5959201"/>
                  <a:ext cx="28707" cy="76784"/>
                </a:xfrm>
                <a:custGeom>
                  <a:avLst/>
                  <a:gdLst>
                    <a:gd name="connsiteX0" fmla="*/ 0 w 28707"/>
                    <a:gd name="connsiteY0" fmla="*/ 0 h 76784"/>
                    <a:gd name="connsiteX1" fmla="*/ 0 w 28707"/>
                    <a:gd name="connsiteY1" fmla="*/ 76785 h 76784"/>
                    <a:gd name="connsiteX2" fmla="*/ 28708 w 28707"/>
                    <a:gd name="connsiteY2" fmla="*/ 38385 h 76784"/>
                    <a:gd name="connsiteX3" fmla="*/ 0 w 28707"/>
                    <a:gd name="connsiteY3" fmla="*/ 0 h 767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707" h="76784">
                      <a:moveTo>
                        <a:pt x="0" y="0"/>
                      </a:moveTo>
                      <a:lnTo>
                        <a:pt x="0" y="76785"/>
                      </a:lnTo>
                      <a:cubicBezTo>
                        <a:pt x="16896" y="71900"/>
                        <a:pt x="28708" y="56571"/>
                        <a:pt x="28708" y="38385"/>
                      </a:cubicBezTo>
                      <a:cubicBezTo>
                        <a:pt x="28708" y="20198"/>
                        <a:pt x="16896" y="4884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60C27F5B-D310-6270-1087-FFA96BAD2938}"/>
                    </a:ext>
                  </a:extLst>
                </p:cNvPr>
                <p:cNvSpPr/>
                <p:nvPr/>
              </p:nvSpPr>
              <p:spPr>
                <a:xfrm>
                  <a:off x="6314338" y="5992533"/>
                  <a:ext cx="353" cy="10122"/>
                </a:xfrm>
                <a:custGeom>
                  <a:avLst/>
                  <a:gdLst>
                    <a:gd name="connsiteX0" fmla="*/ 353 w 353"/>
                    <a:gd name="connsiteY0" fmla="*/ 0 h 10122"/>
                    <a:gd name="connsiteX1" fmla="*/ 0 w 353"/>
                    <a:gd name="connsiteY1" fmla="*/ 5054 h 10122"/>
                    <a:gd name="connsiteX2" fmla="*/ 353 w 353"/>
                    <a:gd name="connsiteY2" fmla="*/ 10122 h 10122"/>
                    <a:gd name="connsiteX3" fmla="*/ 353 w 353"/>
                    <a:gd name="connsiteY3" fmla="*/ 0 h 101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53" h="10122">
                      <a:moveTo>
                        <a:pt x="353" y="0"/>
                      </a:moveTo>
                      <a:cubicBezTo>
                        <a:pt x="353" y="1659"/>
                        <a:pt x="0" y="3348"/>
                        <a:pt x="0" y="5054"/>
                      </a:cubicBezTo>
                      <a:cubicBezTo>
                        <a:pt x="0" y="6759"/>
                        <a:pt x="353" y="8448"/>
                        <a:pt x="353" y="10122"/>
                      </a:cubicBezTo>
                      <a:lnTo>
                        <a:pt x="35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74" name="자유형: 도형 73">
                <a:extLst>
                  <a:ext uri="{FF2B5EF4-FFF2-40B4-BE49-F238E27FC236}">
                    <a16:creationId xmlns:a16="http://schemas.microsoft.com/office/drawing/2014/main" id="{FF51C350-BF60-B688-D8F0-0FD2551166AE}"/>
                  </a:ext>
                </a:extLst>
              </p:cNvPr>
              <p:cNvSpPr/>
              <p:nvPr/>
            </p:nvSpPr>
            <p:spPr>
              <a:xfrm>
                <a:off x="10734164" y="5955417"/>
                <a:ext cx="91177" cy="89963"/>
              </a:xfrm>
              <a:custGeom>
                <a:avLst/>
                <a:gdLst>
                  <a:gd name="connsiteX0" fmla="*/ 91178 w 91177"/>
                  <a:gd name="connsiteY0" fmla="*/ 88843 h 89963"/>
                  <a:gd name="connsiteX1" fmla="*/ 64220 w 91177"/>
                  <a:gd name="connsiteY1" fmla="*/ 61901 h 89963"/>
                  <a:gd name="connsiteX2" fmla="*/ 36158 w 91177"/>
                  <a:gd name="connsiteY2" fmla="*/ 89964 h 89963"/>
                  <a:gd name="connsiteX3" fmla="*/ 0 w 91177"/>
                  <a:gd name="connsiteY3" fmla="*/ 53806 h 89963"/>
                  <a:gd name="connsiteX4" fmla="*/ 28109 w 91177"/>
                  <a:gd name="connsiteY4" fmla="*/ 25790 h 89963"/>
                  <a:gd name="connsiteX5" fmla="*/ 2320 w 91177"/>
                  <a:gd name="connsiteY5" fmla="*/ 0 h 89963"/>
                  <a:gd name="connsiteX6" fmla="*/ 44375 w 91177"/>
                  <a:gd name="connsiteY6" fmla="*/ 2366 h 89963"/>
                  <a:gd name="connsiteX7" fmla="*/ 86431 w 91177"/>
                  <a:gd name="connsiteY7" fmla="*/ 4808 h 89963"/>
                  <a:gd name="connsiteX8" fmla="*/ 88843 w 91177"/>
                  <a:gd name="connsiteY8" fmla="*/ 46833 h 89963"/>
                  <a:gd name="connsiteX9" fmla="*/ 91178 w 91177"/>
                  <a:gd name="connsiteY9" fmla="*/ 88843 h 8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177" h="89963">
                    <a:moveTo>
                      <a:pt x="91178" y="88843"/>
                    </a:moveTo>
                    <a:lnTo>
                      <a:pt x="64220" y="61901"/>
                    </a:lnTo>
                    <a:lnTo>
                      <a:pt x="36158" y="89964"/>
                    </a:lnTo>
                    <a:lnTo>
                      <a:pt x="0" y="53806"/>
                    </a:lnTo>
                    <a:lnTo>
                      <a:pt x="28109" y="25790"/>
                    </a:lnTo>
                    <a:lnTo>
                      <a:pt x="2320" y="0"/>
                    </a:lnTo>
                    <a:lnTo>
                      <a:pt x="44375" y="2366"/>
                    </a:lnTo>
                    <a:lnTo>
                      <a:pt x="86431" y="4808"/>
                    </a:lnTo>
                    <a:lnTo>
                      <a:pt x="88843" y="46833"/>
                    </a:lnTo>
                    <a:lnTo>
                      <a:pt x="91178" y="8884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D722FE24-DD4A-1A11-0851-58521E46F42B}"/>
                  </a:ext>
                </a:extLst>
              </p:cNvPr>
              <p:cNvSpPr/>
              <p:nvPr/>
            </p:nvSpPr>
            <p:spPr>
              <a:xfrm>
                <a:off x="10652279" y="6037286"/>
                <a:ext cx="89979" cy="91423"/>
              </a:xfrm>
              <a:custGeom>
                <a:avLst/>
                <a:gdLst>
                  <a:gd name="connsiteX0" fmla="*/ 88612 w 89979"/>
                  <a:gd name="connsiteY0" fmla="*/ 91423 h 91423"/>
                  <a:gd name="connsiteX1" fmla="*/ 46433 w 89979"/>
                  <a:gd name="connsiteY1" fmla="*/ 89257 h 91423"/>
                  <a:gd name="connsiteX2" fmla="*/ 4378 w 89979"/>
                  <a:gd name="connsiteY2" fmla="*/ 86892 h 91423"/>
                  <a:gd name="connsiteX3" fmla="*/ 2166 w 89979"/>
                  <a:gd name="connsiteY3" fmla="*/ 44575 h 91423"/>
                  <a:gd name="connsiteX4" fmla="*/ 0 w 89979"/>
                  <a:gd name="connsiteY4" fmla="*/ 2335 h 91423"/>
                  <a:gd name="connsiteX5" fmla="*/ 25790 w 89979"/>
                  <a:gd name="connsiteY5" fmla="*/ 28109 h 91423"/>
                  <a:gd name="connsiteX6" fmla="*/ 53807 w 89979"/>
                  <a:gd name="connsiteY6" fmla="*/ 0 h 91423"/>
                  <a:gd name="connsiteX7" fmla="*/ 89979 w 89979"/>
                  <a:gd name="connsiteY7" fmla="*/ 36158 h 91423"/>
                  <a:gd name="connsiteX8" fmla="*/ 61916 w 89979"/>
                  <a:gd name="connsiteY8" fmla="*/ 64236 h 91423"/>
                  <a:gd name="connsiteX9" fmla="*/ 88612 w 89979"/>
                  <a:gd name="connsiteY9" fmla="*/ 91423 h 91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9979" h="91423">
                    <a:moveTo>
                      <a:pt x="88612" y="91423"/>
                    </a:moveTo>
                    <a:lnTo>
                      <a:pt x="46433" y="89257"/>
                    </a:lnTo>
                    <a:lnTo>
                      <a:pt x="4378" y="86892"/>
                    </a:lnTo>
                    <a:lnTo>
                      <a:pt x="2166" y="44575"/>
                    </a:lnTo>
                    <a:lnTo>
                      <a:pt x="0" y="2335"/>
                    </a:lnTo>
                    <a:lnTo>
                      <a:pt x="25790" y="28109"/>
                    </a:lnTo>
                    <a:lnTo>
                      <a:pt x="53807" y="0"/>
                    </a:lnTo>
                    <a:lnTo>
                      <a:pt x="89979" y="36158"/>
                    </a:lnTo>
                    <a:lnTo>
                      <a:pt x="61916" y="64236"/>
                    </a:lnTo>
                    <a:lnTo>
                      <a:pt x="88612" y="91423"/>
                    </a:ln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239C775B-952D-DB50-C18F-5C0BDE14C831}"/>
                  </a:ext>
                </a:extLst>
              </p:cNvPr>
              <p:cNvSpPr/>
              <p:nvPr/>
            </p:nvSpPr>
            <p:spPr>
              <a:xfrm>
                <a:off x="10983473" y="5947122"/>
                <a:ext cx="197084" cy="197115"/>
              </a:xfrm>
              <a:custGeom>
                <a:avLst/>
                <a:gdLst>
                  <a:gd name="connsiteX0" fmla="*/ 193598 w 197084"/>
                  <a:gd name="connsiteY0" fmla="*/ 134554 h 197115"/>
                  <a:gd name="connsiteX1" fmla="*/ 192907 w 197084"/>
                  <a:gd name="connsiteY1" fmla="*/ 134170 h 197115"/>
                  <a:gd name="connsiteX2" fmla="*/ 180327 w 197084"/>
                  <a:gd name="connsiteY2" fmla="*/ 108933 h 197115"/>
                  <a:gd name="connsiteX3" fmla="*/ 179636 w 197084"/>
                  <a:gd name="connsiteY3" fmla="*/ 109640 h 197115"/>
                  <a:gd name="connsiteX4" fmla="*/ 179866 w 197084"/>
                  <a:gd name="connsiteY4" fmla="*/ 100255 h 197115"/>
                  <a:gd name="connsiteX5" fmla="*/ 179928 w 197084"/>
                  <a:gd name="connsiteY5" fmla="*/ 100286 h 197115"/>
                  <a:gd name="connsiteX6" fmla="*/ 197085 w 197084"/>
                  <a:gd name="connsiteY6" fmla="*/ 74957 h 197115"/>
                  <a:gd name="connsiteX7" fmla="*/ 197054 w 197084"/>
                  <a:gd name="connsiteY7" fmla="*/ 74957 h 197115"/>
                  <a:gd name="connsiteX8" fmla="*/ 190372 w 197084"/>
                  <a:gd name="connsiteY8" fmla="*/ 56049 h 197115"/>
                  <a:gd name="connsiteX9" fmla="*/ 190249 w 197084"/>
                  <a:gd name="connsiteY9" fmla="*/ 56294 h 197115"/>
                  <a:gd name="connsiteX10" fmla="*/ 164076 w 197084"/>
                  <a:gd name="connsiteY10" fmla="*/ 47509 h 197115"/>
                  <a:gd name="connsiteX11" fmla="*/ 157134 w 197084"/>
                  <a:gd name="connsiteY11" fmla="*/ 39537 h 197115"/>
                  <a:gd name="connsiteX12" fmla="*/ 152648 w 197084"/>
                  <a:gd name="connsiteY12" fmla="*/ 12211 h 197115"/>
                  <a:gd name="connsiteX13" fmla="*/ 152863 w 197084"/>
                  <a:gd name="connsiteY13" fmla="*/ 11735 h 197115"/>
                  <a:gd name="connsiteX14" fmla="*/ 134538 w 197084"/>
                  <a:gd name="connsiteY14" fmla="*/ 2458 h 197115"/>
                  <a:gd name="connsiteX15" fmla="*/ 134262 w 197084"/>
                  <a:gd name="connsiteY15" fmla="*/ 2949 h 197115"/>
                  <a:gd name="connsiteX16" fmla="*/ 109824 w 197084"/>
                  <a:gd name="connsiteY16" fmla="*/ 15222 h 197115"/>
                  <a:gd name="connsiteX17" fmla="*/ 99195 w 197084"/>
                  <a:gd name="connsiteY17" fmla="*/ 14945 h 197115"/>
                  <a:gd name="connsiteX18" fmla="*/ 78060 w 197084"/>
                  <a:gd name="connsiteY18" fmla="*/ 0 h 197115"/>
                  <a:gd name="connsiteX19" fmla="*/ 78030 w 197084"/>
                  <a:gd name="connsiteY19" fmla="*/ 77 h 197115"/>
                  <a:gd name="connsiteX20" fmla="*/ 57508 w 197084"/>
                  <a:gd name="connsiteY20" fmla="*/ 4255 h 197115"/>
                  <a:gd name="connsiteX21" fmla="*/ 57446 w 197084"/>
                  <a:gd name="connsiteY21" fmla="*/ 4239 h 197115"/>
                  <a:gd name="connsiteX22" fmla="*/ 48369 w 197084"/>
                  <a:gd name="connsiteY22" fmla="*/ 30643 h 197115"/>
                  <a:gd name="connsiteX23" fmla="*/ 39675 w 197084"/>
                  <a:gd name="connsiteY23" fmla="*/ 38354 h 197115"/>
                  <a:gd name="connsiteX24" fmla="*/ 13931 w 197084"/>
                  <a:gd name="connsiteY24" fmla="*/ 43638 h 197115"/>
                  <a:gd name="connsiteX25" fmla="*/ 14777 w 197084"/>
                  <a:gd name="connsiteY25" fmla="*/ 44314 h 197115"/>
                  <a:gd name="connsiteX26" fmla="*/ 5499 w 197084"/>
                  <a:gd name="connsiteY26" fmla="*/ 62623 h 197115"/>
                  <a:gd name="connsiteX27" fmla="*/ 4547 w 197084"/>
                  <a:gd name="connsiteY27" fmla="*/ 62177 h 197115"/>
                  <a:gd name="connsiteX28" fmla="*/ 16266 w 197084"/>
                  <a:gd name="connsiteY28" fmla="*/ 86815 h 197115"/>
                  <a:gd name="connsiteX29" fmla="*/ 15683 w 197084"/>
                  <a:gd name="connsiteY29" fmla="*/ 96215 h 197115"/>
                  <a:gd name="connsiteX30" fmla="*/ 0 w 197084"/>
                  <a:gd name="connsiteY30" fmla="*/ 118042 h 197115"/>
                  <a:gd name="connsiteX31" fmla="*/ 47 w 197084"/>
                  <a:gd name="connsiteY31" fmla="*/ 118073 h 197115"/>
                  <a:gd name="connsiteX32" fmla="*/ 7281 w 197084"/>
                  <a:gd name="connsiteY32" fmla="*/ 139700 h 197115"/>
                  <a:gd name="connsiteX33" fmla="*/ 7281 w 197084"/>
                  <a:gd name="connsiteY33" fmla="*/ 139746 h 197115"/>
                  <a:gd name="connsiteX34" fmla="*/ 32917 w 197084"/>
                  <a:gd name="connsiteY34" fmla="*/ 148424 h 197115"/>
                  <a:gd name="connsiteX35" fmla="*/ 32579 w 197084"/>
                  <a:gd name="connsiteY35" fmla="*/ 147902 h 197115"/>
                  <a:gd name="connsiteX36" fmla="*/ 38999 w 197084"/>
                  <a:gd name="connsiteY36" fmla="*/ 155428 h 197115"/>
                  <a:gd name="connsiteX37" fmla="*/ 38661 w 197084"/>
                  <a:gd name="connsiteY37" fmla="*/ 155367 h 197115"/>
                  <a:gd name="connsiteX38" fmla="*/ 43945 w 197084"/>
                  <a:gd name="connsiteY38" fmla="*/ 182063 h 197115"/>
                  <a:gd name="connsiteX39" fmla="*/ 44314 w 197084"/>
                  <a:gd name="connsiteY39" fmla="*/ 181295 h 197115"/>
                  <a:gd name="connsiteX40" fmla="*/ 62623 w 197084"/>
                  <a:gd name="connsiteY40" fmla="*/ 190557 h 197115"/>
                  <a:gd name="connsiteX41" fmla="*/ 62255 w 197084"/>
                  <a:gd name="connsiteY41" fmla="*/ 191340 h 197115"/>
                  <a:gd name="connsiteX42" fmla="*/ 87138 w 197084"/>
                  <a:gd name="connsiteY42" fmla="*/ 179467 h 197115"/>
                  <a:gd name="connsiteX43" fmla="*/ 86631 w 197084"/>
                  <a:gd name="connsiteY43" fmla="*/ 179159 h 197115"/>
                  <a:gd name="connsiteX44" fmla="*/ 97060 w 197084"/>
                  <a:gd name="connsiteY44" fmla="*/ 180020 h 197115"/>
                  <a:gd name="connsiteX45" fmla="*/ 97429 w 197084"/>
                  <a:gd name="connsiteY45" fmla="*/ 180788 h 197115"/>
                  <a:gd name="connsiteX46" fmla="*/ 121114 w 197084"/>
                  <a:gd name="connsiteY46" fmla="*/ 197116 h 197115"/>
                  <a:gd name="connsiteX47" fmla="*/ 121114 w 197084"/>
                  <a:gd name="connsiteY47" fmla="*/ 197100 h 197115"/>
                  <a:gd name="connsiteX48" fmla="*/ 139854 w 197084"/>
                  <a:gd name="connsiteY48" fmla="*/ 190326 h 197115"/>
                  <a:gd name="connsiteX49" fmla="*/ 139500 w 197084"/>
                  <a:gd name="connsiteY49" fmla="*/ 190158 h 197115"/>
                  <a:gd name="connsiteX50" fmla="*/ 148363 w 197084"/>
                  <a:gd name="connsiteY50" fmla="*/ 163677 h 197115"/>
                  <a:gd name="connsiteX51" fmla="*/ 147672 w 197084"/>
                  <a:gd name="connsiteY51" fmla="*/ 163585 h 197115"/>
                  <a:gd name="connsiteX52" fmla="*/ 155536 w 197084"/>
                  <a:gd name="connsiteY52" fmla="*/ 156796 h 197115"/>
                  <a:gd name="connsiteX53" fmla="*/ 155490 w 197084"/>
                  <a:gd name="connsiteY53" fmla="*/ 157195 h 197115"/>
                  <a:gd name="connsiteX54" fmla="*/ 183645 w 197084"/>
                  <a:gd name="connsiteY54" fmla="*/ 152602 h 197115"/>
                  <a:gd name="connsiteX55" fmla="*/ 184336 w 197084"/>
                  <a:gd name="connsiteY55" fmla="*/ 152925 h 197115"/>
                  <a:gd name="connsiteX56" fmla="*/ 193614 w 197084"/>
                  <a:gd name="connsiteY56" fmla="*/ 134600 h 197115"/>
                  <a:gd name="connsiteX57" fmla="*/ 75049 w 197084"/>
                  <a:gd name="connsiteY57" fmla="*/ 142372 h 197115"/>
                  <a:gd name="connsiteX58" fmla="*/ 52838 w 197084"/>
                  <a:gd name="connsiteY58" fmla="*/ 74542 h 197115"/>
                  <a:gd name="connsiteX59" fmla="*/ 120669 w 197084"/>
                  <a:gd name="connsiteY59" fmla="*/ 52332 h 197115"/>
                  <a:gd name="connsiteX60" fmla="*/ 142879 w 197084"/>
                  <a:gd name="connsiteY60" fmla="*/ 120177 h 197115"/>
                  <a:gd name="connsiteX61" fmla="*/ 75065 w 197084"/>
                  <a:gd name="connsiteY61" fmla="*/ 142372 h 197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197084" h="197115">
                    <a:moveTo>
                      <a:pt x="193598" y="134554"/>
                    </a:moveTo>
                    <a:cubicBezTo>
                      <a:pt x="193598" y="134554"/>
                      <a:pt x="192907" y="134186"/>
                      <a:pt x="192907" y="134170"/>
                    </a:cubicBezTo>
                    <a:cubicBezTo>
                      <a:pt x="187684" y="126674"/>
                      <a:pt x="183184" y="118073"/>
                      <a:pt x="180327" y="108933"/>
                    </a:cubicBezTo>
                    <a:cubicBezTo>
                      <a:pt x="180265" y="108995"/>
                      <a:pt x="179698" y="109579"/>
                      <a:pt x="179636" y="109640"/>
                    </a:cubicBezTo>
                    <a:cubicBezTo>
                      <a:pt x="180097" y="106338"/>
                      <a:pt x="181126" y="100900"/>
                      <a:pt x="179866" y="100255"/>
                    </a:cubicBezTo>
                    <a:cubicBezTo>
                      <a:pt x="179866" y="100255"/>
                      <a:pt x="179912" y="100270"/>
                      <a:pt x="179928" y="100286"/>
                    </a:cubicBezTo>
                    <a:cubicBezTo>
                      <a:pt x="185304" y="89411"/>
                      <a:pt x="189251" y="84588"/>
                      <a:pt x="197085" y="74957"/>
                    </a:cubicBezTo>
                    <a:cubicBezTo>
                      <a:pt x="197085" y="74957"/>
                      <a:pt x="197054" y="74957"/>
                      <a:pt x="197054" y="74957"/>
                    </a:cubicBezTo>
                    <a:lnTo>
                      <a:pt x="190372" y="56049"/>
                    </a:lnTo>
                    <a:cubicBezTo>
                      <a:pt x="190372" y="56049"/>
                      <a:pt x="190249" y="56310"/>
                      <a:pt x="190249" y="56294"/>
                    </a:cubicBezTo>
                    <a:cubicBezTo>
                      <a:pt x="181356" y="54713"/>
                      <a:pt x="172478" y="51886"/>
                      <a:pt x="164076" y="47509"/>
                    </a:cubicBezTo>
                    <a:cubicBezTo>
                      <a:pt x="161972" y="44698"/>
                      <a:pt x="159637" y="42086"/>
                      <a:pt x="157134" y="39537"/>
                    </a:cubicBezTo>
                    <a:cubicBezTo>
                      <a:pt x="154169" y="30689"/>
                      <a:pt x="152863" y="21151"/>
                      <a:pt x="152648" y="12211"/>
                    </a:cubicBezTo>
                    <a:lnTo>
                      <a:pt x="152863" y="11735"/>
                    </a:lnTo>
                    <a:lnTo>
                      <a:pt x="134538" y="2458"/>
                    </a:lnTo>
                    <a:cubicBezTo>
                      <a:pt x="134538" y="2458"/>
                      <a:pt x="134277" y="2949"/>
                      <a:pt x="134262" y="2949"/>
                    </a:cubicBezTo>
                    <a:cubicBezTo>
                      <a:pt x="126966" y="8033"/>
                      <a:pt x="118672" y="12365"/>
                      <a:pt x="109824" y="15222"/>
                    </a:cubicBezTo>
                    <a:cubicBezTo>
                      <a:pt x="106031" y="14669"/>
                      <a:pt x="103005" y="14961"/>
                      <a:pt x="99195" y="14945"/>
                    </a:cubicBezTo>
                    <a:cubicBezTo>
                      <a:pt x="90993" y="10798"/>
                      <a:pt x="82330" y="5023"/>
                      <a:pt x="78060" y="0"/>
                    </a:cubicBezTo>
                    <a:cubicBezTo>
                      <a:pt x="78060" y="0"/>
                      <a:pt x="78030" y="77"/>
                      <a:pt x="78030" y="77"/>
                    </a:cubicBezTo>
                    <a:lnTo>
                      <a:pt x="57508" y="4255"/>
                    </a:lnTo>
                    <a:cubicBezTo>
                      <a:pt x="57508" y="4255"/>
                      <a:pt x="57462" y="4255"/>
                      <a:pt x="57446" y="4239"/>
                    </a:cubicBezTo>
                    <a:cubicBezTo>
                      <a:pt x="54251" y="16220"/>
                      <a:pt x="52639" y="22364"/>
                      <a:pt x="48369" y="30643"/>
                    </a:cubicBezTo>
                    <a:cubicBezTo>
                      <a:pt x="45404" y="32886"/>
                      <a:pt x="42363" y="35697"/>
                      <a:pt x="39675" y="38354"/>
                    </a:cubicBezTo>
                    <a:cubicBezTo>
                      <a:pt x="30905" y="41257"/>
                      <a:pt x="22763" y="43438"/>
                      <a:pt x="13931" y="43638"/>
                    </a:cubicBezTo>
                    <a:cubicBezTo>
                      <a:pt x="13931" y="43638"/>
                      <a:pt x="14777" y="44314"/>
                      <a:pt x="14777" y="44314"/>
                    </a:cubicBezTo>
                    <a:lnTo>
                      <a:pt x="5499" y="62623"/>
                    </a:lnTo>
                    <a:cubicBezTo>
                      <a:pt x="5499" y="62623"/>
                      <a:pt x="4562" y="62162"/>
                      <a:pt x="4547" y="62177"/>
                    </a:cubicBezTo>
                    <a:cubicBezTo>
                      <a:pt x="9738" y="69627"/>
                      <a:pt x="13409" y="77753"/>
                      <a:pt x="16266" y="86815"/>
                    </a:cubicBezTo>
                    <a:cubicBezTo>
                      <a:pt x="15821" y="90210"/>
                      <a:pt x="15698" y="92836"/>
                      <a:pt x="15683" y="96215"/>
                    </a:cubicBezTo>
                    <a:cubicBezTo>
                      <a:pt x="11505" y="104709"/>
                      <a:pt x="5084" y="113803"/>
                      <a:pt x="0" y="118042"/>
                    </a:cubicBezTo>
                    <a:cubicBezTo>
                      <a:pt x="0" y="118042"/>
                      <a:pt x="47" y="118058"/>
                      <a:pt x="47" y="118073"/>
                    </a:cubicBezTo>
                    <a:lnTo>
                      <a:pt x="7281" y="139700"/>
                    </a:lnTo>
                    <a:cubicBezTo>
                      <a:pt x="7281" y="139700"/>
                      <a:pt x="7281" y="139746"/>
                      <a:pt x="7281" y="139746"/>
                    </a:cubicBezTo>
                    <a:cubicBezTo>
                      <a:pt x="13886" y="140130"/>
                      <a:pt x="24422" y="143970"/>
                      <a:pt x="32917" y="148424"/>
                    </a:cubicBezTo>
                    <a:cubicBezTo>
                      <a:pt x="32917" y="148317"/>
                      <a:pt x="32564" y="148010"/>
                      <a:pt x="32579" y="147902"/>
                    </a:cubicBezTo>
                    <a:cubicBezTo>
                      <a:pt x="34607" y="150559"/>
                      <a:pt x="36618" y="153002"/>
                      <a:pt x="38999" y="155428"/>
                    </a:cubicBezTo>
                    <a:cubicBezTo>
                      <a:pt x="38907" y="155428"/>
                      <a:pt x="38753" y="155367"/>
                      <a:pt x="38661" y="155367"/>
                    </a:cubicBezTo>
                    <a:cubicBezTo>
                      <a:pt x="41764" y="164429"/>
                      <a:pt x="43715" y="172924"/>
                      <a:pt x="43945" y="182063"/>
                    </a:cubicBezTo>
                    <a:cubicBezTo>
                      <a:pt x="43945" y="182063"/>
                      <a:pt x="44298" y="181279"/>
                      <a:pt x="44314" y="181295"/>
                    </a:cubicBezTo>
                    <a:lnTo>
                      <a:pt x="62623" y="190557"/>
                    </a:lnTo>
                    <a:cubicBezTo>
                      <a:pt x="62623" y="190557"/>
                      <a:pt x="62255" y="191325"/>
                      <a:pt x="62255" y="191340"/>
                    </a:cubicBezTo>
                    <a:cubicBezTo>
                      <a:pt x="69750" y="186102"/>
                      <a:pt x="77999" y="182324"/>
                      <a:pt x="87138" y="179467"/>
                    </a:cubicBezTo>
                    <a:cubicBezTo>
                      <a:pt x="87000" y="179298"/>
                      <a:pt x="86784" y="179329"/>
                      <a:pt x="86631" y="179159"/>
                    </a:cubicBezTo>
                    <a:cubicBezTo>
                      <a:pt x="90117" y="179636"/>
                      <a:pt x="93573" y="179989"/>
                      <a:pt x="97060" y="180020"/>
                    </a:cubicBezTo>
                    <a:cubicBezTo>
                      <a:pt x="96937" y="180127"/>
                      <a:pt x="97552" y="180665"/>
                      <a:pt x="97429" y="180788"/>
                    </a:cubicBezTo>
                    <a:cubicBezTo>
                      <a:pt x="106015" y="184996"/>
                      <a:pt x="111483" y="189267"/>
                      <a:pt x="121114" y="197116"/>
                    </a:cubicBezTo>
                    <a:cubicBezTo>
                      <a:pt x="121114" y="197116"/>
                      <a:pt x="121114" y="197100"/>
                      <a:pt x="121114" y="197100"/>
                    </a:cubicBezTo>
                    <a:lnTo>
                      <a:pt x="139854" y="190326"/>
                    </a:lnTo>
                    <a:cubicBezTo>
                      <a:pt x="139854" y="190326"/>
                      <a:pt x="139500" y="190173"/>
                      <a:pt x="139500" y="190158"/>
                    </a:cubicBezTo>
                    <a:cubicBezTo>
                      <a:pt x="141113" y="181156"/>
                      <a:pt x="143939" y="172171"/>
                      <a:pt x="148363" y="163677"/>
                    </a:cubicBezTo>
                    <a:cubicBezTo>
                      <a:pt x="148179" y="163677"/>
                      <a:pt x="147871" y="163600"/>
                      <a:pt x="147672" y="163585"/>
                    </a:cubicBezTo>
                    <a:cubicBezTo>
                      <a:pt x="150436" y="161511"/>
                      <a:pt x="153032" y="159222"/>
                      <a:pt x="155536" y="156796"/>
                    </a:cubicBezTo>
                    <a:cubicBezTo>
                      <a:pt x="155536" y="156934"/>
                      <a:pt x="155490" y="157041"/>
                      <a:pt x="155490" y="157195"/>
                    </a:cubicBezTo>
                    <a:cubicBezTo>
                      <a:pt x="164521" y="154092"/>
                      <a:pt x="174505" y="152817"/>
                      <a:pt x="183645" y="152602"/>
                    </a:cubicBezTo>
                    <a:cubicBezTo>
                      <a:pt x="183645" y="152602"/>
                      <a:pt x="184336" y="152925"/>
                      <a:pt x="184336" y="152925"/>
                    </a:cubicBezTo>
                    <a:lnTo>
                      <a:pt x="193614" y="134600"/>
                    </a:lnTo>
                    <a:close/>
                    <a:moveTo>
                      <a:pt x="75049" y="142372"/>
                    </a:moveTo>
                    <a:cubicBezTo>
                      <a:pt x="50181" y="129777"/>
                      <a:pt x="40244" y="99410"/>
                      <a:pt x="52838" y="74542"/>
                    </a:cubicBezTo>
                    <a:cubicBezTo>
                      <a:pt x="65434" y="49675"/>
                      <a:pt x="95816" y="39737"/>
                      <a:pt x="120669" y="52332"/>
                    </a:cubicBezTo>
                    <a:cubicBezTo>
                      <a:pt x="145536" y="64927"/>
                      <a:pt x="155459" y="95294"/>
                      <a:pt x="142879" y="120177"/>
                    </a:cubicBezTo>
                    <a:cubicBezTo>
                      <a:pt x="130284" y="145029"/>
                      <a:pt x="99918" y="154967"/>
                      <a:pt x="75065" y="14237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88" name="자유형: 도형 87">
                <a:extLst>
                  <a:ext uri="{FF2B5EF4-FFF2-40B4-BE49-F238E27FC236}">
                    <a16:creationId xmlns:a16="http://schemas.microsoft.com/office/drawing/2014/main" id="{BC651BD1-CEAD-B780-2376-2D7707D8DF10}"/>
                  </a:ext>
                </a:extLst>
              </p:cNvPr>
              <p:cNvSpPr/>
              <p:nvPr/>
            </p:nvSpPr>
            <p:spPr>
              <a:xfrm>
                <a:off x="10328121" y="6004984"/>
                <a:ext cx="79381" cy="79381"/>
              </a:xfrm>
              <a:custGeom>
                <a:avLst/>
                <a:gdLst>
                  <a:gd name="connsiteX0" fmla="*/ 79381 w 79381"/>
                  <a:gd name="connsiteY0" fmla="*/ 39691 h 79381"/>
                  <a:gd name="connsiteX1" fmla="*/ 39691 w 79381"/>
                  <a:gd name="connsiteY1" fmla="*/ 79381 h 79381"/>
                  <a:gd name="connsiteX2" fmla="*/ 0 w 79381"/>
                  <a:gd name="connsiteY2" fmla="*/ 39691 h 79381"/>
                  <a:gd name="connsiteX3" fmla="*/ 39691 w 79381"/>
                  <a:gd name="connsiteY3" fmla="*/ 0 h 79381"/>
                  <a:gd name="connsiteX4" fmla="*/ 79381 w 79381"/>
                  <a:gd name="connsiteY4" fmla="*/ 39691 h 79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81" h="79381">
                    <a:moveTo>
                      <a:pt x="79381" y="39691"/>
                    </a:moveTo>
                    <a:cubicBezTo>
                      <a:pt x="79381" y="61609"/>
                      <a:pt x="61610" y="79381"/>
                      <a:pt x="39691" y="79381"/>
                    </a:cubicBezTo>
                    <a:cubicBezTo>
                      <a:pt x="17772" y="79381"/>
                      <a:pt x="0" y="61609"/>
                      <a:pt x="0" y="39691"/>
                    </a:cubicBezTo>
                    <a:cubicBezTo>
                      <a:pt x="0" y="17772"/>
                      <a:pt x="17772" y="0"/>
                      <a:pt x="39691" y="0"/>
                    </a:cubicBezTo>
                    <a:cubicBezTo>
                      <a:pt x="61610" y="0"/>
                      <a:pt x="79381" y="17772"/>
                      <a:pt x="79381" y="396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3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C1235350-DA32-4D3D-AF98-B200A140AAA8}"/>
              </a:ext>
            </a:extLst>
          </p:cNvPr>
          <p:cNvSpPr txBox="1"/>
          <p:nvPr/>
        </p:nvSpPr>
        <p:spPr>
          <a:xfrm>
            <a:off x="551447" y="6370868"/>
            <a:ext cx="89649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용량제한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팀별 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5-10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내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(100MB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이하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기능별 소개 음성 포함</a:t>
            </a:r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별도 파일형태로 제출 가능</a:t>
            </a:r>
          </a:p>
        </p:txBody>
      </p:sp>
    </p:spTree>
    <p:extLst>
      <p:ext uri="{BB962C8B-B14F-4D97-AF65-F5344CB8AC3E}">
        <p14:creationId xmlns:p14="http://schemas.microsoft.com/office/powerpoint/2010/main" val="3300444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그래픽 60">
            <a:extLst>
              <a:ext uri="{FF2B5EF4-FFF2-40B4-BE49-F238E27FC236}">
                <a16:creationId xmlns:a16="http://schemas.microsoft.com/office/drawing/2014/main" id="{625593F1-7D9F-57DB-9FA7-6FB470616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6D81A8B2-BC62-48C9-5FB0-18C5E633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" r="2096" b="22185"/>
          <a:stretch/>
        </p:blipFill>
        <p:spPr>
          <a:xfrm rot="16200000">
            <a:off x="10645617" y="3135340"/>
            <a:ext cx="2550875" cy="541890"/>
          </a:xfrm>
          <a:prstGeom prst="rect">
            <a:avLst/>
          </a:prstGeom>
        </p:spPr>
      </p:pic>
      <p:pic>
        <p:nvPicPr>
          <p:cNvPr id="54" name="그래픽 53">
            <a:extLst>
              <a:ext uri="{FF2B5EF4-FFF2-40B4-BE49-F238E27FC236}">
                <a16:creationId xmlns:a16="http://schemas.microsoft.com/office/drawing/2014/main" id="{BD4C7F95-5077-208A-7860-7A398744B5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760" r="51763"/>
          <a:stretch/>
        </p:blipFill>
        <p:spPr>
          <a:xfrm rot="10800000">
            <a:off x="-2" y="5284239"/>
            <a:ext cx="1369421" cy="157376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B7C90AA-2C31-5C36-C37E-E6E813231056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2130850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7316AC48-FB9E-B12B-E3BC-DC5404211B32}"/>
              </a:ext>
            </a:extLst>
          </p:cNvPr>
          <p:cNvGrpSpPr/>
          <p:nvPr/>
        </p:nvGrpSpPr>
        <p:grpSpPr>
          <a:xfrm>
            <a:off x="541891" y="1430219"/>
            <a:ext cx="11108218" cy="646331"/>
            <a:chOff x="541891" y="1430219"/>
            <a:chExt cx="11108218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9064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 결과물에 대한 프로젝트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기획 의도와의 부합 정도 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실무 활용 가능 정도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달성도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완성도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등</a:t>
              </a:r>
              <a:b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훈련생의 자체적인 평가 의견과 느낀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점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작성한다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522619C-4947-3D41-24F0-88276CA5AB0C}"/>
              </a:ext>
            </a:extLst>
          </p:cNvPr>
          <p:cNvGrpSpPr/>
          <p:nvPr/>
        </p:nvGrpSpPr>
        <p:grpSpPr>
          <a:xfrm>
            <a:off x="541891" y="2408110"/>
            <a:ext cx="5363941" cy="1748490"/>
            <a:chOff x="541891" y="2408110"/>
            <a:chExt cx="5363941" cy="174849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39B1C8-3528-F911-5457-BF5ED692D7CF}"/>
                </a:ext>
              </a:extLst>
            </p:cNvPr>
            <p:cNvSpPr/>
            <p:nvPr/>
          </p:nvSpPr>
          <p:spPr>
            <a:xfrm>
              <a:off x="541891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3A7B748-FE49-2B92-56C1-450D79C9FD92}"/>
                </a:ext>
              </a:extLst>
            </p:cNvPr>
            <p:cNvSpPr/>
            <p:nvPr/>
          </p:nvSpPr>
          <p:spPr>
            <a:xfrm rot="5400000">
              <a:off x="3176968" y="235037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F9C6E5-5CF0-4ADD-53E6-0361985783EC}"/>
                </a:ext>
              </a:extLst>
            </p:cNvPr>
            <p:cNvSpPr txBox="1"/>
            <p:nvPr/>
          </p:nvSpPr>
          <p:spPr>
            <a:xfrm>
              <a:off x="758026" y="2900049"/>
              <a:ext cx="5051965" cy="6910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결과물에 대한 완성도 평가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3378C8"/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20000"/>
                </a:lnSpc>
                <a:defRPr/>
              </a:pP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(10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 만점 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3</a:t>
              </a:r>
              <a:r>
                <a:rPr lang="ko-KR" altLang="en-US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점</a:t>
              </a:r>
              <a:r>
                <a:rPr lang="en-US" altLang="ko-KR" sz="16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)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159DDAF-8BBD-007D-3622-AD77BC218E24}"/>
              </a:ext>
            </a:extLst>
          </p:cNvPr>
          <p:cNvGrpSpPr/>
          <p:nvPr/>
        </p:nvGrpSpPr>
        <p:grpSpPr>
          <a:xfrm>
            <a:off x="541891" y="4490910"/>
            <a:ext cx="5363941" cy="1748490"/>
            <a:chOff x="541891" y="4490910"/>
            <a:chExt cx="5363941" cy="174849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BDEF34A-4B05-D616-FE0F-53CE76D5D25D}"/>
                </a:ext>
              </a:extLst>
            </p:cNvPr>
            <p:cNvSpPr/>
            <p:nvPr/>
          </p:nvSpPr>
          <p:spPr>
            <a:xfrm>
              <a:off x="541891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8D88F86-1654-5597-84CB-A04A190FB71F}"/>
                </a:ext>
              </a:extLst>
            </p:cNvPr>
            <p:cNvSpPr/>
            <p:nvPr/>
          </p:nvSpPr>
          <p:spPr>
            <a:xfrm rot="5400000">
              <a:off x="3176968" y="2317832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7304AE5-695E-DC8E-35C4-7970ECA23F32}"/>
                </a:ext>
              </a:extLst>
            </p:cNvPr>
            <p:cNvSpPr txBox="1"/>
            <p:nvPr/>
          </p:nvSpPr>
          <p:spPr>
            <a:xfrm>
              <a:off x="912406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추후 개선점이나 보완할 점</a:t>
              </a:r>
              <a:endPara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6FCD1F8-01D8-9AAA-897B-273E7CA1C058}"/>
              </a:ext>
            </a:extLst>
          </p:cNvPr>
          <p:cNvGrpSpPr/>
          <p:nvPr/>
        </p:nvGrpSpPr>
        <p:grpSpPr>
          <a:xfrm>
            <a:off x="6396215" y="4490910"/>
            <a:ext cx="5363941" cy="1748490"/>
            <a:chOff x="6396215" y="4490910"/>
            <a:chExt cx="5363941" cy="174849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E521B70D-67A3-8111-1F80-FCA0E1856D70}"/>
                </a:ext>
              </a:extLst>
            </p:cNvPr>
            <p:cNvSpPr/>
            <p:nvPr/>
          </p:nvSpPr>
          <p:spPr>
            <a:xfrm>
              <a:off x="6396215" y="44909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3378C8">
                  <a:alpha val="3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7E12C90-2C49-9FF1-E50E-2D4CA4336A95}"/>
                </a:ext>
              </a:extLst>
            </p:cNvPr>
            <p:cNvSpPr/>
            <p:nvPr/>
          </p:nvSpPr>
          <p:spPr>
            <a:xfrm rot="5400000">
              <a:off x="9031292" y="2317832"/>
              <a:ext cx="93786" cy="4439942"/>
            </a:xfrm>
            <a:prstGeom prst="rect">
              <a:avLst/>
            </a:prstGeom>
            <a:solidFill>
              <a:srgbClr val="3378C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DB3080-EE57-F502-B40D-20275D5DAF63}"/>
                </a:ext>
              </a:extLst>
            </p:cNvPr>
            <p:cNvSpPr txBox="1"/>
            <p:nvPr/>
          </p:nvSpPr>
          <p:spPr>
            <a:xfrm>
              <a:off x="6747148" y="5019135"/>
              <a:ext cx="4622911" cy="3919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느낀 점이나</a:t>
              </a:r>
              <a:r>
                <a:rPr lang="en-US" altLang="ko-KR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경험한 성과</a:t>
              </a:r>
              <a:endPara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125D473-6822-3549-B009-40577C5E1CB8}"/>
              </a:ext>
            </a:extLst>
          </p:cNvPr>
          <p:cNvGrpSpPr/>
          <p:nvPr/>
        </p:nvGrpSpPr>
        <p:grpSpPr>
          <a:xfrm>
            <a:off x="6396215" y="2408110"/>
            <a:ext cx="5363941" cy="1748490"/>
            <a:chOff x="6396215" y="2408110"/>
            <a:chExt cx="5363941" cy="174849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E025A8C-5815-C97A-B3AE-8F5FE071600F}"/>
                </a:ext>
              </a:extLst>
            </p:cNvPr>
            <p:cNvSpPr/>
            <p:nvPr/>
          </p:nvSpPr>
          <p:spPr>
            <a:xfrm>
              <a:off x="6396215" y="2408110"/>
              <a:ext cx="5363941" cy="1748490"/>
            </a:xfrm>
            <a:prstGeom prst="roundRect">
              <a:avLst>
                <a:gd name="adj" fmla="val 6897"/>
              </a:avLst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63500" algn="ctr" rotWithShape="0">
                <a:srgbClr val="FFD85C">
                  <a:alpha val="55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7041EC4-B376-7174-8938-DC069344B1D2}"/>
                </a:ext>
              </a:extLst>
            </p:cNvPr>
            <p:cNvSpPr/>
            <p:nvPr/>
          </p:nvSpPr>
          <p:spPr>
            <a:xfrm rot="5400000">
              <a:off x="9031292" y="235037"/>
              <a:ext cx="93786" cy="4439942"/>
            </a:xfrm>
            <a:prstGeom prst="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19653C-5E68-CF3A-C029-6588E11E539A}"/>
                </a:ext>
              </a:extLst>
            </p:cNvPr>
            <p:cNvSpPr txBox="1"/>
            <p:nvPr/>
          </p:nvSpPr>
          <p:spPr>
            <a:xfrm>
              <a:off x="6636060" y="2900049"/>
              <a:ext cx="4995645" cy="371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+mj-ea"/>
                  <a:ea typeface="+mj-ea"/>
                </a:rPr>
                <a:t>잘한 부분과 아쉬운 점</a:t>
              </a:r>
              <a:endPara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EABFA61-909C-6DFC-2F3E-B5C44522F4AE}"/>
                </a:ext>
              </a:extLst>
            </p:cNvPr>
            <p:cNvSpPr txBox="1"/>
            <p:nvPr/>
          </p:nvSpPr>
          <p:spPr>
            <a:xfrm>
              <a:off x="7032104" y="3457087"/>
              <a:ext cx="392443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트레이싱으로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인한 공격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방어 판정이</a:t>
              </a:r>
            </a:p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애니메이션의 영향을 받아 구현에 어려움이 있었다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58" name="그래픽 57">
            <a:extLst>
              <a:ext uri="{FF2B5EF4-FFF2-40B4-BE49-F238E27FC236}">
                <a16:creationId xmlns:a16="http://schemas.microsoft.com/office/drawing/2014/main" id="{139E4CDD-1A9C-F6FA-D336-76FF37A498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00000">
            <a:off x="378147" y="4327165"/>
            <a:ext cx="138413" cy="138413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A971983B-2C57-1016-A72B-8000F1218B9C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9" name="_x278651016" descr="EMB0000378c3f3d">
              <a:extLst>
                <a:ext uri="{FF2B5EF4-FFF2-40B4-BE49-F238E27FC236}">
                  <a16:creationId xmlns:a16="http://schemas.microsoft.com/office/drawing/2014/main" id="{054461DC-C6BD-2B2B-9550-F9F4558EE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그래픽 23">
              <a:extLst>
                <a:ext uri="{FF2B5EF4-FFF2-40B4-BE49-F238E27FC236}">
                  <a16:creationId xmlns:a16="http://schemas.microsoft.com/office/drawing/2014/main" id="{7D0E42EB-7E79-83A5-8BEC-B55888E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01DEF8-CA4D-5B9B-3BCF-000F3CA423CC}"/>
              </a:ext>
            </a:extLst>
          </p:cNvPr>
          <p:cNvSpPr txBox="1"/>
          <p:nvPr/>
        </p:nvSpPr>
        <p:spPr>
          <a:xfrm>
            <a:off x="1519397" y="5489569"/>
            <a:ext cx="3924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컨트롤러에 추가 할 내용을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캐릭터에 추가하여 반복적인 작업이 아쉬웠다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6EA3B0-E551-CCDD-1A47-B1B3E13F4D6C}"/>
              </a:ext>
            </a:extLst>
          </p:cNvPr>
          <p:cNvSpPr txBox="1"/>
          <p:nvPr/>
        </p:nvSpPr>
        <p:spPr>
          <a:xfrm>
            <a:off x="6837684" y="5413422"/>
            <a:ext cx="46229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블루프린트로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빠르게 구현하고 나서 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CPP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포팅을 하는 방법을 </a:t>
            </a:r>
            <a:r>
              <a:rPr lang="ko-KR" altLang="en-US" sz="1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애용해야겠다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75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>
            <a:extLst>
              <a:ext uri="{FF2B5EF4-FFF2-40B4-BE49-F238E27FC236}">
                <a16:creationId xmlns:a16="http://schemas.microsoft.com/office/drawing/2014/main" id="{DA74FF4B-66B3-60E4-0B66-EA5252224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02FBEB9F-9FB4-5657-130A-CD2351467C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" r="27522" b="23907"/>
          <a:stretch/>
        </p:blipFill>
        <p:spPr>
          <a:xfrm flipV="1">
            <a:off x="7546066" y="-1"/>
            <a:ext cx="4645934" cy="329666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7DEE60A-06FB-8528-5148-E5576BB19A0F}"/>
              </a:ext>
            </a:extLst>
          </p:cNvPr>
          <p:cNvGrpSpPr/>
          <p:nvPr/>
        </p:nvGrpSpPr>
        <p:grpSpPr>
          <a:xfrm>
            <a:off x="870882" y="519237"/>
            <a:ext cx="2256700" cy="1269295"/>
            <a:chOff x="870882" y="519237"/>
            <a:chExt cx="2256700" cy="1269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4733C01-501E-BDB3-3FB4-8A1A6AFBB517}"/>
                </a:ext>
              </a:extLst>
            </p:cNvPr>
            <p:cNvSpPr txBox="1"/>
            <p:nvPr/>
          </p:nvSpPr>
          <p:spPr>
            <a:xfrm>
              <a:off x="875370" y="957535"/>
              <a:ext cx="225221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48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 차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870882" y="519237"/>
              <a:ext cx="22522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8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AEA493-6EE8-E6E0-22D0-D4B64342FD6D}"/>
              </a:ext>
            </a:extLst>
          </p:cNvPr>
          <p:cNvGrpSpPr/>
          <p:nvPr/>
        </p:nvGrpSpPr>
        <p:grpSpPr>
          <a:xfrm>
            <a:off x="6242110" y="2376079"/>
            <a:ext cx="4444751" cy="584775"/>
            <a:chOff x="6242110" y="2376079"/>
            <a:chExt cx="4444751" cy="58477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C3CE16-3D78-432D-45D4-887A58C787A8}"/>
                </a:ext>
              </a:extLst>
            </p:cNvPr>
            <p:cNvSpPr txBox="1"/>
            <p:nvPr/>
          </p:nvSpPr>
          <p:spPr>
            <a:xfrm>
              <a:off x="7013793" y="2514579"/>
              <a:ext cx="3673068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684A24D-EA77-472C-D9A2-BB6B189736F2}"/>
                </a:ext>
              </a:extLst>
            </p:cNvPr>
            <p:cNvSpPr txBox="1"/>
            <p:nvPr/>
          </p:nvSpPr>
          <p:spPr>
            <a:xfrm>
              <a:off x="6242110" y="2376079"/>
              <a:ext cx="6819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20302EC-FD5F-4618-CE2E-659079D82F39}"/>
              </a:ext>
            </a:extLst>
          </p:cNvPr>
          <p:cNvGrpSpPr/>
          <p:nvPr/>
        </p:nvGrpSpPr>
        <p:grpSpPr>
          <a:xfrm>
            <a:off x="6242109" y="3175385"/>
            <a:ext cx="3976700" cy="584775"/>
            <a:chOff x="6242109" y="3175385"/>
            <a:chExt cx="3976700" cy="5847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DD6500-F434-1C7D-0147-703718F294D9}"/>
                </a:ext>
              </a:extLst>
            </p:cNvPr>
            <p:cNvSpPr txBox="1"/>
            <p:nvPr/>
          </p:nvSpPr>
          <p:spPr>
            <a:xfrm>
              <a:off x="7013793" y="3315668"/>
              <a:ext cx="3205016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CA31C1-3A00-5B22-AD1D-9939B1DD6C44}"/>
                </a:ext>
              </a:extLst>
            </p:cNvPr>
            <p:cNvSpPr txBox="1"/>
            <p:nvPr/>
          </p:nvSpPr>
          <p:spPr>
            <a:xfrm>
              <a:off x="6242109" y="3175385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1147F6-73ED-B15D-3DFE-4ADAFF33C696}"/>
              </a:ext>
            </a:extLst>
          </p:cNvPr>
          <p:cNvGrpSpPr/>
          <p:nvPr/>
        </p:nvGrpSpPr>
        <p:grpSpPr>
          <a:xfrm>
            <a:off x="6242109" y="3974691"/>
            <a:ext cx="4185695" cy="584775"/>
            <a:chOff x="6242109" y="3974691"/>
            <a:chExt cx="4185695" cy="5847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E44B231-400D-B96D-4FEA-0393C6C1101A}"/>
                </a:ext>
              </a:extLst>
            </p:cNvPr>
            <p:cNvSpPr txBox="1"/>
            <p:nvPr/>
          </p:nvSpPr>
          <p:spPr>
            <a:xfrm>
              <a:off x="7013793" y="4116757"/>
              <a:ext cx="3414011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A44BBDE-9A03-753D-BEBD-076DCAC77B43}"/>
                </a:ext>
              </a:extLst>
            </p:cNvPr>
            <p:cNvSpPr txBox="1"/>
            <p:nvPr/>
          </p:nvSpPr>
          <p:spPr>
            <a:xfrm>
              <a:off x="6242109" y="3974691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936AF52-1B94-6FAA-0B07-46390BD1D250}"/>
              </a:ext>
            </a:extLst>
          </p:cNvPr>
          <p:cNvGrpSpPr/>
          <p:nvPr/>
        </p:nvGrpSpPr>
        <p:grpSpPr>
          <a:xfrm>
            <a:off x="6242109" y="4773997"/>
            <a:ext cx="3256573" cy="584775"/>
            <a:chOff x="6242109" y="4773997"/>
            <a:chExt cx="3256573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011022-0A21-498C-52F2-7DEE3D0CBE42}"/>
                </a:ext>
              </a:extLst>
            </p:cNvPr>
            <p:cNvSpPr txBox="1"/>
            <p:nvPr/>
          </p:nvSpPr>
          <p:spPr>
            <a:xfrm>
              <a:off x="7013793" y="4917846"/>
              <a:ext cx="2484889" cy="30777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1B5840F-C867-1449-73D3-066733F5C22F}"/>
                </a:ext>
              </a:extLst>
            </p:cNvPr>
            <p:cNvSpPr txBox="1"/>
            <p:nvPr/>
          </p:nvSpPr>
          <p:spPr>
            <a:xfrm>
              <a:off x="6242109" y="4773997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C425D4-6E83-E94D-6C6B-194A0473AC84}"/>
              </a:ext>
            </a:extLst>
          </p:cNvPr>
          <p:cNvGrpSpPr/>
          <p:nvPr/>
        </p:nvGrpSpPr>
        <p:grpSpPr>
          <a:xfrm>
            <a:off x="6242109" y="5573304"/>
            <a:ext cx="3976700" cy="584775"/>
            <a:chOff x="6242109" y="5573304"/>
            <a:chExt cx="3976700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FF09DF-8F34-A520-554E-5E8D5B8B64FC}"/>
                </a:ext>
              </a:extLst>
            </p:cNvPr>
            <p:cNvSpPr txBox="1"/>
            <p:nvPr/>
          </p:nvSpPr>
          <p:spPr>
            <a:xfrm>
              <a:off x="7013793" y="5718935"/>
              <a:ext cx="3205016" cy="307777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자체 평가 의견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31F813-66E5-6D7E-A2E8-9D595F7C4B3C}"/>
                </a:ext>
              </a:extLst>
            </p:cNvPr>
            <p:cNvSpPr txBox="1"/>
            <p:nvPr/>
          </p:nvSpPr>
          <p:spPr>
            <a:xfrm>
              <a:off x="6242109" y="5573304"/>
              <a:ext cx="76447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32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05</a:t>
              </a:r>
              <a:endParaRPr lang="ko-KR" altLang="en-US" sz="3200" dirty="0">
                <a:solidFill>
                  <a:srgbClr val="3378C8">
                    <a:alpha val="50000"/>
                  </a:srgbClr>
                </a:solidFill>
                <a:latin typeface="세방고딕 Bold" panose="00000800000000000000" pitchFamily="2" charset="-127"/>
                <a:ea typeface="세방고딕 Bold" panose="00000800000000000000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B796DA2-A294-786D-A804-14A5CA4298D2}"/>
              </a:ext>
            </a:extLst>
          </p:cNvPr>
          <p:cNvSpPr txBox="1"/>
          <p:nvPr/>
        </p:nvSpPr>
        <p:spPr>
          <a:xfrm>
            <a:off x="0" y="674370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5807ED90-BD54-871A-198F-7B8B0FF7B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042684" y="4289182"/>
            <a:ext cx="142875" cy="142875"/>
          </a:xfrm>
          <a:prstGeom prst="rect">
            <a:avLst/>
          </a:prstGeom>
        </p:spPr>
      </p:pic>
      <p:pic>
        <p:nvPicPr>
          <p:cNvPr id="50" name="그래픽 49">
            <a:extLst>
              <a:ext uri="{FF2B5EF4-FFF2-40B4-BE49-F238E27FC236}">
                <a16:creationId xmlns:a16="http://schemas.microsoft.com/office/drawing/2014/main" id="{30C31F35-2805-AE48-BDF2-EA025493C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73038" y="1555170"/>
            <a:ext cx="233362" cy="233362"/>
          </a:xfrm>
          <a:prstGeom prst="rect">
            <a:avLst/>
          </a:prstGeom>
        </p:spPr>
      </p:pic>
      <p:pic>
        <p:nvPicPr>
          <p:cNvPr id="52" name="그래픽 51">
            <a:extLst>
              <a:ext uri="{FF2B5EF4-FFF2-40B4-BE49-F238E27FC236}">
                <a16:creationId xmlns:a16="http://schemas.microsoft.com/office/drawing/2014/main" id="{CE4DB9DB-68C0-99C7-C871-369EF59049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11933337" y="302760"/>
            <a:ext cx="343679" cy="34367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EBF7D4C4-C114-692A-CA6C-BFE8DEAD4DDC}"/>
              </a:ext>
            </a:extLst>
          </p:cNvPr>
          <p:cNvGrpSpPr/>
          <p:nvPr/>
        </p:nvGrpSpPr>
        <p:grpSpPr>
          <a:xfrm>
            <a:off x="296588" y="1043222"/>
            <a:ext cx="6161017" cy="4371570"/>
            <a:chOff x="296588" y="1043222"/>
            <a:chExt cx="6161017" cy="4371570"/>
          </a:xfrm>
        </p:grpSpPr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2B60E93F-B972-BFFC-0CF7-C8C6035F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6394" y="1043222"/>
              <a:ext cx="6111211" cy="3433995"/>
            </a:xfrm>
            <a:prstGeom prst="rect">
              <a:avLst/>
            </a:prstGeom>
          </p:spPr>
        </p:pic>
        <p:pic>
          <p:nvPicPr>
            <p:cNvPr id="40" name="그래픽 39">
              <a:extLst>
                <a:ext uri="{FF2B5EF4-FFF2-40B4-BE49-F238E27FC236}">
                  <a16:creationId xmlns:a16="http://schemas.microsoft.com/office/drawing/2014/main" id="{E5BD5758-E313-FA1D-F891-ED6E4998A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09557" y="5176667"/>
              <a:ext cx="238125" cy="238125"/>
            </a:xfrm>
            <a:prstGeom prst="rect">
              <a:avLst/>
            </a:prstGeom>
          </p:spPr>
        </p:pic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67B47286-5E9D-782A-E602-D5E6C06D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538270" y="4298532"/>
              <a:ext cx="106965" cy="106965"/>
            </a:xfrm>
            <a:prstGeom prst="rect">
              <a:avLst/>
            </a:prstGeom>
          </p:spPr>
        </p:pic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E638B003-6F0A-E445-44EF-5D295FB0A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203634" y="2752292"/>
              <a:ext cx="320555" cy="320555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FB713AF8-DDAC-1DA9-8897-D1948DF33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96588" y="1824462"/>
              <a:ext cx="320555" cy="3043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393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5D7D92DC-AA5F-DB8A-4577-CE6DDC763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사각형: 둥근 한쪽 모서리 17">
            <a:extLst>
              <a:ext uri="{FF2B5EF4-FFF2-40B4-BE49-F238E27FC236}">
                <a16:creationId xmlns:a16="http://schemas.microsoft.com/office/drawing/2014/main" id="{2EAF6D58-084F-2DED-DF2E-AAB0DF464557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39452E3-2013-66BF-2EBE-F0EC960C4077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519771-A232-D9CF-4769-EBFF2F8CFBB1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109AB5-00CA-F0E8-7FD9-645FB6E912A9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개요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3CAA92-4EAE-8A8B-E8EE-0F5B51065B1A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01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E80A41B-F61E-4713-97AE-0B084B8425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718F8096-D17C-15A7-34ED-DD08BC50AA49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68CD54-D633-5776-71CD-FD7897E3EC30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아래 내용이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반드시 포함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되도록 작성</a:t>
              </a:r>
              <a:r>
                <a:rPr lang="ko-KR" altLang="en-US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한다</a:t>
              </a:r>
              <a:r>
                <a:rPr lang="en-US" altLang="ko-KR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 </a:t>
              </a:r>
            </a:p>
          </p:txBody>
        </p:sp>
        <p:sp>
          <p:nvSpPr>
            <p:cNvPr id="30" name="그래픽 43">
              <a:extLst>
                <a:ext uri="{FF2B5EF4-FFF2-40B4-BE49-F238E27FC236}">
                  <a16:creationId xmlns:a16="http://schemas.microsoft.com/office/drawing/2014/main" id="{3A85AD0A-F31C-CE36-E2E5-7C20DEA387EC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3F47CD5-B807-B83F-61E9-F4274413B9B9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D5EC40-66CF-4031-0B6C-BB0FF72B95AC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38" name="그래픽 37">
            <a:extLst>
              <a:ext uri="{FF2B5EF4-FFF2-40B4-BE49-F238E27FC236}">
                <a16:creationId xmlns:a16="http://schemas.microsoft.com/office/drawing/2014/main" id="{52169E4C-2799-F656-9DE1-1585D60362A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07A591E4-A623-F9E5-1D76-C87CC8D6F3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pic>
        <p:nvPicPr>
          <p:cNvPr id="2" name="그래픽 1">
            <a:extLst>
              <a:ext uri="{FF2B5EF4-FFF2-40B4-BE49-F238E27FC236}">
                <a16:creationId xmlns:a16="http://schemas.microsoft.com/office/drawing/2014/main" id="{987BCEF9-B226-F362-6313-E55EE99118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90202" y="3164584"/>
            <a:ext cx="178594" cy="178594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:a16="http://schemas.microsoft.com/office/drawing/2014/main" id="{4B110257-EB8E-76DE-368E-E544EFAFF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72352">
            <a:off x="386995" y="5443343"/>
            <a:ext cx="186904" cy="207671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92D42B1E-2EB5-D71D-F8B8-63CD366F35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44921"/>
          <a:stretch/>
        </p:blipFill>
        <p:spPr>
          <a:xfrm rot="10800000">
            <a:off x="11016343" y="4903197"/>
            <a:ext cx="1175656" cy="779989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F78E59B9-5F04-49C5-1722-52369FFA7F3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45412"/>
          <a:stretch/>
        </p:blipFill>
        <p:spPr>
          <a:xfrm>
            <a:off x="0" y="3261891"/>
            <a:ext cx="2914927" cy="2847758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3FBC032-B6AF-A79B-5B30-F603859AE36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0" y="5934670"/>
            <a:ext cx="12192000" cy="92333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6B5F6A-0FEB-342B-332D-F2272FE569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672484" y="2240918"/>
            <a:ext cx="149373" cy="14937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C06CAEA-D42C-8C82-E16B-734CD805394A}"/>
              </a:ext>
            </a:extLst>
          </p:cNvPr>
          <p:cNvGrpSpPr/>
          <p:nvPr/>
        </p:nvGrpSpPr>
        <p:grpSpPr>
          <a:xfrm>
            <a:off x="7339013" y="2373418"/>
            <a:ext cx="2122307" cy="3803725"/>
            <a:chOff x="7348911" y="2373418"/>
            <a:chExt cx="2122307" cy="380372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1E00A0C-E033-E8EB-4A85-EABC364FE2F4}"/>
                </a:ext>
              </a:extLst>
            </p:cNvPr>
            <p:cNvGrpSpPr/>
            <p:nvPr/>
          </p:nvGrpSpPr>
          <p:grpSpPr>
            <a:xfrm>
              <a:off x="7348911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35" name="사각형: 둥근 위쪽 모서리 34">
                <a:extLst>
                  <a:ext uri="{FF2B5EF4-FFF2-40B4-BE49-F238E27FC236}">
                    <a16:creationId xmlns:a16="http://schemas.microsoft.com/office/drawing/2014/main" id="{AD146179-C1F1-3711-0B2A-B9627695808E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4B042380-0F27-357E-BDB8-039E536A1A5F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BCA0D17-CB83-60D4-6F44-E62408BFE773}"/>
                </a:ext>
              </a:extLst>
            </p:cNvPr>
            <p:cNvGrpSpPr/>
            <p:nvPr/>
          </p:nvGrpSpPr>
          <p:grpSpPr>
            <a:xfrm>
              <a:off x="8203202" y="2373418"/>
              <a:ext cx="408282" cy="351966"/>
              <a:chOff x="450324" y="2128945"/>
              <a:chExt cx="889526" cy="766832"/>
            </a:xfrm>
          </p:grpSpPr>
          <p:sp>
            <p:nvSpPr>
              <p:cNvPr id="21" name="육각형 20">
                <a:extLst>
                  <a:ext uri="{FF2B5EF4-FFF2-40B4-BE49-F238E27FC236}">
                    <a16:creationId xmlns:a16="http://schemas.microsoft.com/office/drawing/2014/main" id="{88D704B2-061D-BCA3-26C9-FF5A1B078C7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FCB1DB5E-57FA-B081-7842-479DE503647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5BD135-58A4-FB54-3A11-75A3487B65B0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547BD1-FC8C-AF26-C281-E98B0339386D}"/>
                </a:ext>
              </a:extLst>
            </p:cNvPr>
            <p:cNvSpPr txBox="1"/>
            <p:nvPr/>
          </p:nvSpPr>
          <p:spPr>
            <a:xfrm>
              <a:off x="7557944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구조</a:t>
              </a:r>
              <a:endParaRPr lang="en-US" altLang="ko-KR" sz="19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C000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0E5BBE0F-3417-3F88-1387-99E3FB412ECD}"/>
              </a:ext>
            </a:extLst>
          </p:cNvPr>
          <p:cNvGrpSpPr/>
          <p:nvPr/>
        </p:nvGrpSpPr>
        <p:grpSpPr>
          <a:xfrm>
            <a:off x="491899" y="2373418"/>
            <a:ext cx="2122308" cy="3803725"/>
            <a:chOff x="501797" y="2373418"/>
            <a:chExt cx="2122308" cy="3803725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4783ACD-1AA6-FF6B-495F-A59938EC7ED4}"/>
                </a:ext>
              </a:extLst>
            </p:cNvPr>
            <p:cNvGrpSpPr/>
            <p:nvPr/>
          </p:nvGrpSpPr>
          <p:grpSpPr>
            <a:xfrm>
              <a:off x="501798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89" name="사각형: 둥근 위쪽 모서리 88">
                <a:extLst>
                  <a:ext uri="{FF2B5EF4-FFF2-40B4-BE49-F238E27FC236}">
                    <a16:creationId xmlns:a16="http://schemas.microsoft.com/office/drawing/2014/main" id="{9487F184-B80E-E980-A76D-497489E39B5B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7533C0E5-37D4-666D-ED97-04FE66D8AA07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3F42FBE-711F-2AE5-DA50-EBCDB0265D7B}"/>
                </a:ext>
              </a:extLst>
            </p:cNvPr>
            <p:cNvSpPr txBox="1"/>
            <p:nvPr/>
          </p:nvSpPr>
          <p:spPr>
            <a:xfrm>
              <a:off x="710830" y="3060042"/>
              <a:ext cx="1704241" cy="980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주제 및 선정 배경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기획의도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899B77B5-7708-F027-9821-B23D2CEEC13C}"/>
                </a:ext>
              </a:extLst>
            </p:cNvPr>
            <p:cNvGrpSpPr/>
            <p:nvPr/>
          </p:nvGrpSpPr>
          <p:grpSpPr>
            <a:xfrm>
              <a:off x="1398903" y="2373418"/>
              <a:ext cx="408282" cy="388045"/>
              <a:chOff x="450324" y="2128945"/>
              <a:chExt cx="889526" cy="845438"/>
            </a:xfrm>
          </p:grpSpPr>
          <p:sp>
            <p:nvSpPr>
              <p:cNvPr id="86" name="육각형 85">
                <a:extLst>
                  <a:ext uri="{FF2B5EF4-FFF2-40B4-BE49-F238E27FC236}">
                    <a16:creationId xmlns:a16="http://schemas.microsoft.com/office/drawing/2014/main" id="{F6936F92-A6DE-5ACE-9B7A-91588D13D8D9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7" name="자유형: 도형 86">
                <a:extLst>
                  <a:ext uri="{FF2B5EF4-FFF2-40B4-BE49-F238E27FC236}">
                    <a16:creationId xmlns:a16="http://schemas.microsoft.com/office/drawing/2014/main" id="{3A2FA4EF-8448-1B99-E95A-6C8D85E801EB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CFB97A8-0377-4583-43C1-B930793AB1B7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316C95-1060-3E2B-12CF-65A95B12E668}"/>
                </a:ext>
              </a:extLst>
            </p:cNvPr>
            <p:cNvSpPr txBox="1"/>
            <p:nvPr/>
          </p:nvSpPr>
          <p:spPr>
            <a:xfrm>
              <a:off x="501797" y="4453027"/>
              <a:ext cx="2122307" cy="8876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전투 시스템을 참고하여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게임을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만들어 보고 싶었다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311B0875-3DFC-7826-A161-D12F6A206631}"/>
                </a:ext>
              </a:extLst>
            </p:cNvPr>
            <p:cNvCxnSpPr>
              <a:cxnSpLocks/>
            </p:cNvCxnSpPr>
            <p:nvPr/>
          </p:nvCxnSpPr>
          <p:spPr>
            <a:xfrm>
              <a:off x="1458728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77EFC602-0655-EA65-32C1-E8D5294AECFB}"/>
              </a:ext>
            </a:extLst>
          </p:cNvPr>
          <p:cNvGrpSpPr/>
          <p:nvPr/>
        </p:nvGrpSpPr>
        <p:grpSpPr>
          <a:xfrm>
            <a:off x="2774271" y="2373418"/>
            <a:ext cx="2122307" cy="3803725"/>
            <a:chOff x="2784169" y="2373418"/>
            <a:chExt cx="2122307" cy="3803725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B865315C-A3ED-823F-9D27-0B0DB41EC7B2}"/>
                </a:ext>
              </a:extLst>
            </p:cNvPr>
            <p:cNvGrpSpPr/>
            <p:nvPr/>
          </p:nvGrpSpPr>
          <p:grpSpPr>
            <a:xfrm>
              <a:off x="2784169" y="2567441"/>
              <a:ext cx="2122307" cy="3609702"/>
              <a:chOff x="2815881" y="2567441"/>
              <a:chExt cx="2122307" cy="3609702"/>
            </a:xfrm>
            <a:effectLst/>
          </p:grpSpPr>
          <p:sp>
            <p:nvSpPr>
              <p:cNvPr id="100" name="사각형: 둥근 위쪽 모서리 99">
                <a:extLst>
                  <a:ext uri="{FF2B5EF4-FFF2-40B4-BE49-F238E27FC236}">
                    <a16:creationId xmlns:a16="http://schemas.microsoft.com/office/drawing/2014/main" id="{BBADC5C0-E325-0E29-F1CB-2BBDC807F88A}"/>
                  </a:ext>
                </a:extLst>
              </p:cNvPr>
              <p:cNvSpPr/>
              <p:nvPr/>
            </p:nvSpPr>
            <p:spPr>
              <a:xfrm>
                <a:off x="2815881" y="2567441"/>
                <a:ext cx="2122307" cy="3609702"/>
              </a:xfrm>
              <a:prstGeom prst="round2SameRect">
                <a:avLst/>
              </a:prstGeom>
              <a:solidFill>
                <a:srgbClr val="FFFEFB"/>
              </a:solidFill>
              <a:ln>
                <a:noFill/>
              </a:ln>
              <a:effectLst>
                <a:outerShdw blurRad="63500" sx="102000" sy="102000" algn="ctr" rotWithShape="0">
                  <a:srgbClr val="FFD85C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212270CE-CB89-13D3-2499-5C569A88DAEE}"/>
                  </a:ext>
                </a:extLst>
              </p:cNvPr>
              <p:cNvSpPr/>
              <p:nvPr/>
            </p:nvSpPr>
            <p:spPr>
              <a:xfrm>
                <a:off x="2815882" y="6034088"/>
                <a:ext cx="2122306" cy="143055"/>
              </a:xfrm>
              <a:prstGeom prst="rect">
                <a:avLst/>
              </a:prstGeom>
              <a:solidFill>
                <a:srgbClr val="FFD85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27AD5890-AF29-E0F7-5DF1-9DF4B1625828}"/>
                </a:ext>
              </a:extLst>
            </p:cNvPr>
            <p:cNvGrpSpPr/>
            <p:nvPr/>
          </p:nvGrpSpPr>
          <p:grpSpPr>
            <a:xfrm>
              <a:off x="3688352" y="2373418"/>
              <a:ext cx="408282" cy="351966"/>
              <a:chOff x="450324" y="2128945"/>
              <a:chExt cx="889526" cy="766832"/>
            </a:xfrm>
          </p:grpSpPr>
          <p:sp>
            <p:nvSpPr>
              <p:cNvPr id="97" name="육각형 96">
                <a:extLst>
                  <a:ext uri="{FF2B5EF4-FFF2-40B4-BE49-F238E27FC236}">
                    <a16:creationId xmlns:a16="http://schemas.microsoft.com/office/drawing/2014/main" id="{8AD1C042-8D07-9E58-1A73-AFEE6C2785C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FFD85C"/>
              </a:solidFill>
              <a:ln w="12700">
                <a:solidFill>
                  <a:srgbClr val="FFD8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8" name="자유형: 도형 97">
                <a:extLst>
                  <a:ext uri="{FF2B5EF4-FFF2-40B4-BE49-F238E27FC236}">
                    <a16:creationId xmlns:a16="http://schemas.microsoft.com/office/drawing/2014/main" id="{5C50914A-ADE3-6AA2-6754-C3EFBEB768D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34000"/>
                    </a:schemeClr>
                  </a:gs>
                  <a:gs pos="0">
                    <a:srgbClr val="FFD85C">
                      <a:alpha val="39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A1A6F98-920F-FD16-1543-468789EEEDEF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86D7F53-B19B-7B51-63AC-E8DAEA19E2B8}"/>
                </a:ext>
              </a:extLst>
            </p:cNvPr>
            <p:cNvSpPr txBox="1"/>
            <p:nvPr/>
          </p:nvSpPr>
          <p:spPr>
            <a:xfrm>
              <a:off x="2993202" y="3060042"/>
              <a:ext cx="1704241" cy="7355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프로젝트</a:t>
              </a:r>
              <a:b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</a:br>
              <a:r>
                <a:rPr lang="ko-KR" altLang="en-US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내용</a:t>
              </a:r>
              <a:r>
                <a:rPr lang="en-US" altLang="ko-KR" sz="19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C000"/>
                  </a:solidFill>
                  <a:latin typeface="맑은 고딕 Semilight" panose="020B0502040204020203" pitchFamily="50" charset="-127"/>
                  <a:ea typeface="맑은 고딕 Semilight" panose="020B0502040204020203" pitchFamily="50" charset="-127"/>
                  <a:cs typeface="맑은 고딕 Semilight" panose="020B0502040204020203" pitchFamily="50" charset="-127"/>
                </a:rPr>
                <a:t> 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EAF9AB-4D7C-5465-0AF3-CD762D73A6DD}"/>
                </a:ext>
              </a:extLst>
            </p:cNvPr>
            <p:cNvSpPr txBox="1"/>
            <p:nvPr/>
          </p:nvSpPr>
          <p:spPr>
            <a:xfrm>
              <a:off x="2784169" y="4453027"/>
              <a:ext cx="2122307" cy="12938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컨셉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중세 한국 그래픽의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 앤 블레이드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&lt;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구현 내용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&gt;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마을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투기장</a:t>
              </a: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승마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73245428-5F16-23A3-826B-B1AC2BF87895}"/>
                </a:ext>
              </a:extLst>
            </p:cNvPr>
            <p:cNvCxnSpPr>
              <a:cxnSpLocks/>
            </p:cNvCxnSpPr>
            <p:nvPr/>
          </p:nvCxnSpPr>
          <p:spPr>
            <a:xfrm>
              <a:off x="3741100" y="4260129"/>
              <a:ext cx="208445" cy="0"/>
            </a:xfrm>
            <a:prstGeom prst="line">
              <a:avLst/>
            </a:prstGeom>
            <a:ln w="19050">
              <a:solidFill>
                <a:srgbClr val="FFD8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214E4F1-BB37-F167-4210-26A757521B0C}"/>
              </a:ext>
            </a:extLst>
          </p:cNvPr>
          <p:cNvGrpSpPr/>
          <p:nvPr/>
        </p:nvGrpSpPr>
        <p:grpSpPr>
          <a:xfrm>
            <a:off x="5054374" y="2373418"/>
            <a:ext cx="4439465" cy="3803725"/>
            <a:chOff x="5064272" y="2373418"/>
            <a:chExt cx="4439465" cy="3803725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78A4A06D-5101-B6C5-2F44-97F7FFB0E367}"/>
                </a:ext>
              </a:extLst>
            </p:cNvPr>
            <p:cNvGrpSpPr/>
            <p:nvPr/>
          </p:nvGrpSpPr>
          <p:grpSpPr>
            <a:xfrm>
              <a:off x="5066540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11" name="사각형: 둥근 위쪽 모서리 110">
                <a:extLst>
                  <a:ext uri="{FF2B5EF4-FFF2-40B4-BE49-F238E27FC236}">
                    <a16:creationId xmlns:a16="http://schemas.microsoft.com/office/drawing/2014/main" id="{F72DAD37-8C9C-A1D9-B260-16DAC4007425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E7EC4F7-D4F8-F4A3-01C4-3E8C7714799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B410AAFA-ABAB-A573-8432-15C5B3A0C32F}"/>
                </a:ext>
              </a:extLst>
            </p:cNvPr>
            <p:cNvGrpSpPr/>
            <p:nvPr/>
          </p:nvGrpSpPr>
          <p:grpSpPr>
            <a:xfrm>
              <a:off x="5923552" y="2373418"/>
              <a:ext cx="408282" cy="351966"/>
              <a:chOff x="450324" y="2128945"/>
              <a:chExt cx="889526" cy="766832"/>
            </a:xfrm>
          </p:grpSpPr>
          <p:sp>
            <p:nvSpPr>
              <p:cNvPr id="108" name="육각형 107">
                <a:extLst>
                  <a:ext uri="{FF2B5EF4-FFF2-40B4-BE49-F238E27FC236}">
                    <a16:creationId xmlns:a16="http://schemas.microsoft.com/office/drawing/2014/main" id="{AE51D1FE-03C0-C049-C523-94B45875B5B1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09" name="자유형: 도형 108">
                <a:extLst>
                  <a:ext uri="{FF2B5EF4-FFF2-40B4-BE49-F238E27FC236}">
                    <a16:creationId xmlns:a16="http://schemas.microsoft.com/office/drawing/2014/main" id="{364AFCE3-9443-9AA3-E7F4-393D5C3EC046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6BB7FA7-4265-9252-35CB-18E831EA9EE9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289313C-4C2B-5EE0-C9F0-90127689E2F1}"/>
                </a:ext>
              </a:extLst>
            </p:cNvPr>
            <p:cNvSpPr txBox="1"/>
            <p:nvPr/>
          </p:nvSpPr>
          <p:spPr>
            <a:xfrm>
              <a:off x="5275573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장비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재료</a:t>
              </a:r>
              <a:endParaRPr lang="en-US" altLang="ko-KR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B80E50D-4435-40D3-6132-B95A7BAC651C}"/>
                </a:ext>
              </a:extLst>
            </p:cNvPr>
            <p:cNvSpPr txBox="1"/>
            <p:nvPr/>
          </p:nvSpPr>
          <p:spPr>
            <a:xfrm>
              <a:off x="5064272" y="4453027"/>
              <a:ext cx="2122307" cy="684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MetaQuest2</a:t>
              </a: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Unreal Engine5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374B2A9-7830-9D16-5469-6D770935621E}"/>
                </a:ext>
              </a:extLst>
            </p:cNvPr>
            <p:cNvCxnSpPr>
              <a:cxnSpLocks/>
            </p:cNvCxnSpPr>
            <p:nvPr/>
          </p:nvCxnSpPr>
          <p:spPr>
            <a:xfrm>
              <a:off x="6021203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6B470-6E58-A80D-727A-9C5CEC151365}"/>
                </a:ext>
              </a:extLst>
            </p:cNvPr>
            <p:cNvSpPr txBox="1"/>
            <p:nvPr/>
          </p:nvSpPr>
          <p:spPr>
            <a:xfrm>
              <a:off x="7381430" y="4461650"/>
              <a:ext cx="2122307" cy="10907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PC-PC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VR-VR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캐릭터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라인</a:t>
              </a:r>
              <a:r>
                <a:rPr lang="en-US" altLang="ko-KR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캡슐 </a:t>
              </a:r>
              <a:r>
                <a:rPr lang="ko-KR" altLang="en-US" sz="1200" dirty="0" err="1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트레이싱을</a:t>
              </a: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 통한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10000"/>
                </a:lnSpc>
                <a:defRPr/>
              </a:pPr>
              <a:r>
                <a:rPr lang="ko-KR" altLang="en-US" sz="12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물체 상호작용 및 공격 방어</a:t>
              </a:r>
              <a:endParaRPr lang="en-US" altLang="ko-KR" sz="12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A784CCE-E54B-C0F2-3979-277593F62A92}"/>
              </a:ext>
            </a:extLst>
          </p:cNvPr>
          <p:cNvGrpSpPr/>
          <p:nvPr/>
        </p:nvGrpSpPr>
        <p:grpSpPr>
          <a:xfrm>
            <a:off x="9616850" y="2373418"/>
            <a:ext cx="2126842" cy="3803725"/>
            <a:chOff x="9626748" y="2373418"/>
            <a:chExt cx="2126842" cy="3803725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9A6EBD5C-A4FC-1FDE-C45A-C129D11A7773}"/>
                </a:ext>
              </a:extLst>
            </p:cNvPr>
            <p:cNvGrpSpPr/>
            <p:nvPr/>
          </p:nvGrpSpPr>
          <p:grpSpPr>
            <a:xfrm>
              <a:off x="9631283" y="2567441"/>
              <a:ext cx="2122307" cy="3609702"/>
              <a:chOff x="541891" y="2567441"/>
              <a:chExt cx="2122307" cy="3609702"/>
            </a:xfrm>
            <a:effectLst/>
          </p:grpSpPr>
          <p:sp>
            <p:nvSpPr>
              <p:cNvPr id="122" name="사각형: 둥근 위쪽 모서리 121">
                <a:extLst>
                  <a:ext uri="{FF2B5EF4-FFF2-40B4-BE49-F238E27FC236}">
                    <a16:creationId xmlns:a16="http://schemas.microsoft.com/office/drawing/2014/main" id="{9F1D2BA5-A67E-8CA8-68CC-CC5DD3253E8D}"/>
                  </a:ext>
                </a:extLst>
              </p:cNvPr>
              <p:cNvSpPr/>
              <p:nvPr/>
            </p:nvSpPr>
            <p:spPr>
              <a:xfrm>
                <a:off x="541891" y="2567441"/>
                <a:ext cx="2122307" cy="3609702"/>
              </a:xfrm>
              <a:prstGeom prst="round2SameRect">
                <a:avLst/>
              </a:prstGeom>
              <a:solidFill>
                <a:srgbClr val="FCFDFE"/>
              </a:solidFill>
              <a:ln>
                <a:noFill/>
              </a:ln>
              <a:effectLst>
                <a:outerShdw blurRad="63500" sx="102000" sy="102000" algn="ctr" rotWithShape="0">
                  <a:srgbClr val="3378C8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E43722B3-BD0E-2ECA-6689-6A2C0563E3C8}"/>
                  </a:ext>
                </a:extLst>
              </p:cNvPr>
              <p:cNvSpPr/>
              <p:nvPr/>
            </p:nvSpPr>
            <p:spPr>
              <a:xfrm>
                <a:off x="541891" y="6034088"/>
                <a:ext cx="2122306" cy="143055"/>
              </a:xfrm>
              <a:prstGeom prst="rect">
                <a:avLst/>
              </a:prstGeom>
              <a:solidFill>
                <a:srgbClr val="3378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64B61DA-1255-6FB8-B1A7-48CDA752882F}"/>
                </a:ext>
              </a:extLst>
            </p:cNvPr>
            <p:cNvGrpSpPr/>
            <p:nvPr/>
          </p:nvGrpSpPr>
          <p:grpSpPr>
            <a:xfrm>
              <a:off x="10488295" y="2373418"/>
              <a:ext cx="408282" cy="351966"/>
              <a:chOff x="450324" y="2128945"/>
              <a:chExt cx="889526" cy="766832"/>
            </a:xfrm>
          </p:grpSpPr>
          <p:sp>
            <p:nvSpPr>
              <p:cNvPr id="119" name="육각형 118">
                <a:extLst>
                  <a:ext uri="{FF2B5EF4-FFF2-40B4-BE49-F238E27FC236}">
                    <a16:creationId xmlns:a16="http://schemas.microsoft.com/office/drawing/2014/main" id="{0F2F5C11-84D6-40F6-58B4-4FE0F40AE182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2446D4A2-DACF-C677-5F03-56CE8A2EFC79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19A7F1C-BDCB-C77C-081D-155B7A2BD92B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5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6350446-6771-1509-1C33-D986D90321A6}"/>
                </a:ext>
              </a:extLst>
            </p:cNvPr>
            <p:cNvSpPr txBox="1"/>
            <p:nvPr/>
          </p:nvSpPr>
          <p:spPr>
            <a:xfrm>
              <a:off x="9833059" y="3060042"/>
              <a:ext cx="1704241" cy="6758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활용방안 및</a:t>
              </a:r>
              <a:b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87F30DB-0C46-D738-9EDC-BA98CB38FF11}"/>
                </a:ext>
              </a:extLst>
            </p:cNvPr>
            <p:cNvSpPr txBox="1"/>
            <p:nvPr/>
          </p:nvSpPr>
          <p:spPr>
            <a:xfrm>
              <a:off x="9626748" y="4453027"/>
              <a:ext cx="2122307" cy="278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10000"/>
                </a:lnSpc>
                <a:defRPr/>
              </a:pPr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PC/VR </a:t>
              </a:r>
              <a:r>
                <a:rPr lang="ko-KR" altLang="en-US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동시 지원 게임 참고</a:t>
              </a:r>
              <a:endParaRPr lang="en-US" altLang="ko-KR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FC2AFA84-BAD4-C827-E0E3-CE251C052D01}"/>
                </a:ext>
              </a:extLst>
            </p:cNvPr>
            <p:cNvCxnSpPr>
              <a:cxnSpLocks/>
            </p:cNvCxnSpPr>
            <p:nvPr/>
          </p:nvCxnSpPr>
          <p:spPr>
            <a:xfrm>
              <a:off x="10583679" y="4260129"/>
              <a:ext cx="208445" cy="0"/>
            </a:xfrm>
            <a:prstGeom prst="line">
              <a:avLst/>
            </a:prstGeom>
            <a:ln w="19050">
              <a:solidFill>
                <a:srgbClr val="3378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77140A24-4427-2901-0E48-56E8102BC738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28" name="_x278651016" descr="EMB0000378c3f3d">
              <a:extLst>
                <a:ext uri="{FF2B5EF4-FFF2-40B4-BE49-F238E27FC236}">
                  <a16:creationId xmlns:a16="http://schemas.microsoft.com/office/drawing/2014/main" id="{63145737-FAD3-C459-34E2-FEA7EE5FED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그래픽 23">
              <a:extLst>
                <a:ext uri="{FF2B5EF4-FFF2-40B4-BE49-F238E27FC236}">
                  <a16:creationId xmlns:a16="http://schemas.microsoft.com/office/drawing/2014/main" id="{7C23C462-5B92-8099-5E84-F4F6B2B9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21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그래픽 190">
            <a:extLst>
              <a:ext uri="{FF2B5EF4-FFF2-40B4-BE49-F238E27FC236}">
                <a16:creationId xmlns:a16="http://schemas.microsoft.com/office/drawing/2014/main" id="{B5967736-A99C-BBBF-FEBF-FDFE9F35EF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3D39D92-E66A-0690-755F-95170021E213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팀 구성 및 역할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02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247BE64-85B5-7C04-D551-43D7EA2D00D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해당 프로젝트를 진행하면서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훈련생 별로 주도적으로 참여한 부분을 중심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DFBBF1-E84A-9DDF-73E2-960C99C4BAB5}"/>
              </a:ext>
            </a:extLst>
          </p:cNvPr>
          <p:cNvGrpSpPr/>
          <p:nvPr/>
        </p:nvGrpSpPr>
        <p:grpSpPr>
          <a:xfrm>
            <a:off x="515380" y="2097591"/>
            <a:ext cx="11218265" cy="378909"/>
            <a:chOff x="541891" y="2097591"/>
            <a:chExt cx="11218265" cy="37890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E5DD20A-D98D-477C-D6C5-F50C33B663C9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67EBB8-F256-651E-8870-1A2D77D8249A}"/>
                </a:ext>
              </a:extLst>
            </p:cNvPr>
            <p:cNvSpPr txBox="1"/>
            <p:nvPr/>
          </p:nvSpPr>
          <p:spPr>
            <a:xfrm>
              <a:off x="760387" y="2136129"/>
              <a:ext cx="54701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운영 중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FF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멘토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지원내역도 간략하게 작성</a:t>
              </a:r>
              <a:r>
                <a:rPr lang="en-US" altLang="ko-KR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7" name="표 86">
            <a:extLst>
              <a:ext uri="{FF2B5EF4-FFF2-40B4-BE49-F238E27FC236}">
                <a16:creationId xmlns:a16="http://schemas.microsoft.com/office/drawing/2014/main" id="{B6F09869-21B3-E967-FCA1-6C7319A8C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193711"/>
              </p:ext>
            </p:extLst>
          </p:nvPr>
        </p:nvGraphicFramePr>
        <p:xfrm>
          <a:off x="524528" y="2721878"/>
          <a:ext cx="11218265" cy="371548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2440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7475593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617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i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훈련생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업무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i="0" kern="1200" noProof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한영웅</a:t>
                      </a: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팀장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게임 개발 및 테스트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en-US" altLang="ko-KR" sz="16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8253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7761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600" b="1" i="0" kern="120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6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99" name="그래픽 98">
            <a:extLst>
              <a:ext uri="{FF2B5EF4-FFF2-40B4-BE49-F238E27FC236}">
                <a16:creationId xmlns:a16="http://schemas.microsoft.com/office/drawing/2014/main" id="{5B63BFCA-250A-8794-3EEE-3E4B3097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974"/>
          <a:stretch/>
        </p:blipFill>
        <p:spPr>
          <a:xfrm rot="14660350">
            <a:off x="1714" y="5530566"/>
            <a:ext cx="1452422" cy="917364"/>
          </a:xfrm>
          <a:prstGeom prst="rect">
            <a:avLst/>
          </a:prstGeom>
        </p:spPr>
      </p:pic>
      <p:pic>
        <p:nvPicPr>
          <p:cNvPr id="122" name="그래픽 121">
            <a:extLst>
              <a:ext uri="{FF2B5EF4-FFF2-40B4-BE49-F238E27FC236}">
                <a16:creationId xmlns:a16="http://schemas.microsoft.com/office/drawing/2014/main" id="{651648DD-586C-CE25-FB11-AE7760A15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4453" y="6126651"/>
            <a:ext cx="109959" cy="1099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45F92146-B07B-C311-EF22-FCD8E1FE76C5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5" name="_x278651016" descr="EMB0000378c3f3d">
              <a:extLst>
                <a:ext uri="{FF2B5EF4-FFF2-40B4-BE49-F238E27FC236}">
                  <a16:creationId xmlns:a16="http://schemas.microsoft.com/office/drawing/2014/main" id="{717B51EC-2096-2458-0684-EA2B4FBCF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래픽 23">
              <a:extLst>
                <a:ext uri="{FF2B5EF4-FFF2-40B4-BE49-F238E27FC236}">
                  <a16:creationId xmlns:a16="http://schemas.microsoft.com/office/drawing/2014/main" id="{EA73D950-A5AF-E7B2-A931-ED4DC12A7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132" name="그래픽 131">
            <a:extLst>
              <a:ext uri="{FF2B5EF4-FFF2-40B4-BE49-F238E27FC236}">
                <a16:creationId xmlns:a16="http://schemas.microsoft.com/office/drawing/2014/main" id="{B20C9C05-3F32-E0E6-6FA1-5DC1D8FDD4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1165700">
            <a:off x="8621099" y="4762217"/>
            <a:ext cx="3710393" cy="1869483"/>
          </a:xfrm>
          <a:prstGeom prst="rect">
            <a:avLst/>
          </a:prstGeom>
        </p:spPr>
      </p:pic>
      <p:sp>
        <p:nvSpPr>
          <p:cNvPr id="21" name="직각 삼각형 20">
            <a:extLst>
              <a:ext uri="{FF2B5EF4-FFF2-40B4-BE49-F238E27FC236}">
                <a16:creationId xmlns:a16="http://schemas.microsoft.com/office/drawing/2014/main" id="{A01872FF-161C-69D3-F8F9-899739FC663C}"/>
              </a:ext>
            </a:extLst>
          </p:cNvPr>
          <p:cNvSpPr/>
          <p:nvPr/>
        </p:nvSpPr>
        <p:spPr>
          <a:xfrm flipH="1">
            <a:off x="10498987" y="5013787"/>
            <a:ext cx="1693012" cy="1372939"/>
          </a:xfrm>
          <a:prstGeom prst="rtTriangl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pic>
        <p:nvPicPr>
          <p:cNvPr id="190" name="그래픽 189">
            <a:extLst>
              <a:ext uri="{FF2B5EF4-FFF2-40B4-BE49-F238E27FC236}">
                <a16:creationId xmlns:a16="http://schemas.microsoft.com/office/drawing/2014/main" id="{57C038B0-EFA2-D18E-D333-33AA86AB74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2700000">
            <a:off x="11833039" y="5062495"/>
            <a:ext cx="154011" cy="15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90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그래픽 118">
            <a:extLst>
              <a:ext uri="{FF2B5EF4-FFF2-40B4-BE49-F238E27FC236}">
                <a16:creationId xmlns:a16="http://schemas.microsoft.com/office/drawing/2014/main" id="{3B28FD1B-8CAB-173B-64DC-E4F111CEE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그래픽 101">
            <a:extLst>
              <a:ext uri="{FF2B5EF4-FFF2-40B4-BE49-F238E27FC236}">
                <a16:creationId xmlns:a16="http://schemas.microsoft.com/office/drawing/2014/main" id="{2CE23C52-A318-2938-C4FB-99E2929F1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365" r="36132"/>
          <a:stretch/>
        </p:blipFill>
        <p:spPr>
          <a:xfrm rot="16200000" flipH="1">
            <a:off x="-70596" y="5743970"/>
            <a:ext cx="1184627" cy="1043434"/>
          </a:xfrm>
          <a:prstGeom prst="rect">
            <a:avLst/>
          </a:prstGeom>
        </p:spPr>
      </p:pic>
      <p:pic>
        <p:nvPicPr>
          <p:cNvPr id="100" name="그래픽 99">
            <a:extLst>
              <a:ext uri="{FF2B5EF4-FFF2-40B4-BE49-F238E27FC236}">
                <a16:creationId xmlns:a16="http://schemas.microsoft.com/office/drawing/2014/main" id="{7C74291E-3267-32F0-7B23-8F0B95B0AF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16078" b="36588"/>
          <a:stretch/>
        </p:blipFill>
        <p:spPr>
          <a:xfrm rot="16200000">
            <a:off x="8716891" y="2969799"/>
            <a:ext cx="4528064" cy="2422157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EEA120-670B-DBF5-A1A9-F8E6683304B4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절차 및 방법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03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85117FB-7436-83E8-CACF-9CC7B72D9274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프로젝트의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사전 기획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프로젝트 수행 및 완료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과정으로 나누어서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7676DE3-7328-57E8-8B39-BD8F02E8E18B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7" name="_x278651016" descr="EMB0000378c3f3d">
              <a:extLst>
                <a:ext uri="{FF2B5EF4-FFF2-40B4-BE49-F238E27FC236}">
                  <a16:creationId xmlns:a16="http://schemas.microsoft.com/office/drawing/2014/main" id="{4DCE3619-3918-2F61-1012-6E0DDFBC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그래픽 23">
              <a:extLst>
                <a:ext uri="{FF2B5EF4-FFF2-40B4-BE49-F238E27FC236}">
                  <a16:creationId xmlns:a16="http://schemas.microsoft.com/office/drawing/2014/main" id="{020FDD6C-3DBB-FB83-FA79-DA13219A1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F776B-9A28-263D-E9C4-5AC5D2B67486}"/>
              </a:ext>
            </a:extLst>
          </p:cNvPr>
          <p:cNvSpPr txBox="1"/>
          <p:nvPr/>
        </p:nvSpPr>
        <p:spPr>
          <a:xfrm>
            <a:off x="467002" y="2109348"/>
            <a:ext cx="98866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절차를 </a:t>
            </a:r>
            <a:r>
              <a:rPr lang="ko-KR" altLang="en-US" sz="1400" dirty="0" err="1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도식화하여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제시하거나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더 효과적으로 전달하는 방법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등이 있다면</a:t>
            </a:r>
            <a:r>
              <a:rPr lang="en-US" altLang="ko-KR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수정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하여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가능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indent="-285750">
              <a:spcAft>
                <a:spcPts val="600"/>
              </a:spcAft>
              <a:buFontTx/>
              <a:buChar char="-"/>
              <a:defRPr/>
            </a:pP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기획 단계에서 도출된 주제와 아이디어를 기반으로 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실제 프로젝트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수행한 세부적인 기간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</a:t>
            </a:r>
            <a:r>
              <a:rPr lang="ko-KR" altLang="en-US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활동 </a:t>
            </a:r>
            <a:r>
              <a:rPr lang="ko-KR" altLang="en-US" sz="1400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작성</a:t>
            </a:r>
            <a:endParaRPr lang="en-US" altLang="ko-KR" sz="14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BEE369A2-7FC3-B36D-85AB-2C2AFAC93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33690"/>
              </p:ext>
            </p:extLst>
          </p:nvPr>
        </p:nvGraphicFramePr>
        <p:xfrm>
          <a:off x="524528" y="2832100"/>
          <a:ext cx="11218265" cy="3556000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494772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2324100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5153025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  <a:gridCol w="2246368">
                  <a:extLst>
                    <a:ext uri="{9D8B030D-6E8A-4147-A177-3AD203B41FA5}">
                      <a16:colId xmlns:a16="http://schemas.microsoft.com/office/drawing/2014/main" val="258602572"/>
                    </a:ext>
                  </a:extLst>
                </a:gridCol>
              </a:tblGrid>
              <a:tr h="3828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45741" marB="45741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기간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활동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T="45741" marB="45741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78C8">
                        <a:alpha val="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기획</a:t>
                      </a: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기획 및 자료 수집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78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착용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해제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6/12(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트레이싱을</a:t>
                      </a: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 통한 물체 상호작용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352092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  <a:spcBef>
                          <a:spcPts val="600"/>
                        </a:spcBef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공격 방어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6/13(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6/17(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i="0" u="none" strike="noStrike" kern="1200" cap="none" spc="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마우스 방향에 따른 공격과 방어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indent="-171450" algn="ctr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altLang="ko-KR" sz="1400" i="0" u="none" strike="noStrike" kern="1200" cap="none" spc="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080325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VR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6/18(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ko-KR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VR</a:t>
                      </a:r>
                      <a:r>
                        <a:rPr kumimoji="0" lang="ko-KR" altLang="en-US" sz="140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</a:rPr>
                        <a:t>로 플레이 가능 하도록 구현</a:t>
                      </a:r>
                      <a:endParaRPr kumimoji="0" lang="en-US" altLang="ko-KR" sz="140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endParaRPr lang="ko-KR" altLang="en-US" sz="1200" b="1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740807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승마 구현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0" normalizeH="0" baseline="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세방고딕 Regular" panose="00000500000000000000" pitchFamily="2" charset="-127"/>
                          <a:ea typeface="세방고딕 Regular" panose="00000500000000000000" pitchFamily="2" charset="-127"/>
                          <a:cs typeface="+mn-cs"/>
                        </a:rPr>
                        <a:t>승마 구현</a:t>
                      </a: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lnSpc>
                          <a:spcPct val="120000"/>
                        </a:lnSpc>
                        <a:spcBef>
                          <a:spcPts val="600"/>
                        </a:spcBef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최적화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오류 수정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73046"/>
                  </a:ext>
                </a:extLst>
              </a:tr>
              <a:tr h="5288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1200" noProof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개발기간</a:t>
                      </a:r>
                    </a:p>
                  </a:txBody>
                  <a:tcPr marL="84930" marR="84930" marT="42485" marB="42485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pattFill prst="dkUpDiag">
                      <a:fgClr>
                        <a:srgbClr val="EAF1F9"/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6/10(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~ 6/21(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금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)(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총 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</a:t>
                      </a:r>
                      <a:r>
                        <a:rPr lang="en-US" altLang="ko-KR" sz="12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33437" marR="3915" marT="391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1F9">
                        <a:alpha val="2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1400" b="0" i="0" u="none" strike="noStrike" kern="1200" cap="none" spc="0" normalizeH="0" baseline="0" noProof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세방고딕 Regular" panose="00000500000000000000" pitchFamily="2" charset="-127"/>
                        <a:ea typeface="세방고딕 Regular" panose="00000500000000000000" pitchFamily="2" charset="-127"/>
                        <a:cs typeface="+mn-cs"/>
                      </a:endParaRPr>
                    </a:p>
                  </a:txBody>
                  <a:tcPr marT="45741" marB="457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985464"/>
                  </a:ext>
                </a:extLst>
              </a:tr>
            </a:tbl>
          </a:graphicData>
        </a:graphic>
      </p:graphicFrame>
      <p:pic>
        <p:nvPicPr>
          <p:cNvPr id="104" name="그래픽 103">
            <a:extLst>
              <a:ext uri="{FF2B5EF4-FFF2-40B4-BE49-F238E27FC236}">
                <a16:creationId xmlns:a16="http://schemas.microsoft.com/office/drawing/2014/main" id="{798868CC-A712-50CF-7DBD-44E0281E48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9625" y="5477900"/>
            <a:ext cx="124936" cy="12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0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그래픽 80">
            <a:extLst>
              <a:ext uri="{FF2B5EF4-FFF2-40B4-BE49-F238E27FC236}">
                <a16:creationId xmlns:a16="http://schemas.microsoft.com/office/drawing/2014/main" id="{DADEC04D-C2B2-3DF1-E0D3-9B93AE532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2" name="그래픽 71">
            <a:extLst>
              <a:ext uri="{FF2B5EF4-FFF2-40B4-BE49-F238E27FC236}">
                <a16:creationId xmlns:a16="http://schemas.microsoft.com/office/drawing/2014/main" id="{81B5BF80-2F22-A3FA-1008-7788733758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078" b="11486"/>
          <a:stretch/>
        </p:blipFill>
        <p:spPr>
          <a:xfrm>
            <a:off x="7589261" y="4695449"/>
            <a:ext cx="4602739" cy="2162551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99D1A-B73F-D570-A360-ED34F3576111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C09F73A-C1E8-C027-B178-EF2EB31EA301}"/>
              </a:ext>
            </a:extLst>
          </p:cNvPr>
          <p:cNvGrpSpPr/>
          <p:nvPr/>
        </p:nvGrpSpPr>
        <p:grpSpPr>
          <a:xfrm>
            <a:off x="541891" y="1430219"/>
            <a:ext cx="10526159" cy="369332"/>
            <a:chOff x="541891" y="1430219"/>
            <a:chExt cx="10526159" cy="36933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accent1"/>
                  </a:solidFill>
                  <a:latin typeface="+mj-ea"/>
                  <a:ea typeface="+mj-ea"/>
                </a:rPr>
                <a:t>프로젝트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+mj-ea"/>
                  <a:ea typeface="+mj-ea"/>
                </a:rPr>
                <a:t>결과물이 도출된 과정</a:t>
              </a:r>
              <a:r>
                <a:rPr lang="ko-KR" altLang="en-US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을 세부적으로 작성한다</a:t>
              </a:r>
              <a:r>
                <a:rPr lang="en-US" altLang="ko-KR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8F1558-81FC-ADBD-7F72-02E1608F0309}"/>
              </a:ext>
            </a:extLst>
          </p:cNvPr>
          <p:cNvGrpSpPr/>
          <p:nvPr/>
        </p:nvGrpSpPr>
        <p:grpSpPr>
          <a:xfrm>
            <a:off x="515380" y="2097591"/>
            <a:ext cx="11410478" cy="378909"/>
            <a:chOff x="541891" y="2097591"/>
            <a:chExt cx="11410478" cy="378909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3082793-1863-DA6D-DFAD-F5F7C77FA261}"/>
                </a:ext>
              </a:extLst>
            </p:cNvPr>
            <p:cNvSpPr/>
            <p:nvPr/>
          </p:nvSpPr>
          <p:spPr>
            <a:xfrm>
              <a:off x="541891" y="2097591"/>
              <a:ext cx="11218265" cy="378909"/>
            </a:xfrm>
            <a:prstGeom prst="roundRect">
              <a:avLst/>
            </a:prstGeom>
            <a:solidFill>
              <a:srgbClr val="3378C8"/>
            </a:solidFill>
            <a:ln>
              <a:noFill/>
            </a:ln>
            <a:effectLst>
              <a:outerShdw dist="38100" dir="2700000" algn="tl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898C1A-E42C-1959-DDA8-7FA3885AF73D}"/>
                </a:ext>
              </a:extLst>
            </p:cNvPr>
            <p:cNvSpPr txBox="1"/>
            <p:nvPr/>
          </p:nvSpPr>
          <p:spPr>
            <a:xfrm>
              <a:off x="1062648" y="2136129"/>
              <a:ext cx="108897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이어지는 예시는 하나의 사례 제공을 위해서 간단하게 제시한 것이므로 </a:t>
              </a:r>
              <a:r>
                <a:rPr lang="ko-KR" altLang="en-US" sz="14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FFD85C"/>
                  </a:solidFill>
                  <a:latin typeface="+mj-ea"/>
                  <a:ea typeface="+mj-ea"/>
                </a:rPr>
                <a:t>프로젝트 성격에 따라 보다 자세하게 작성</a:t>
              </a:r>
              <a:endPara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FFD85C"/>
                </a:solidFill>
                <a:latin typeface="+mj-ea"/>
                <a:ea typeface="+mj-ea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41AF91E-7785-5418-A751-C43D2064BD1B}"/>
                </a:ext>
              </a:extLst>
            </p:cNvPr>
            <p:cNvGrpSpPr/>
            <p:nvPr/>
          </p:nvGrpSpPr>
          <p:grpSpPr>
            <a:xfrm>
              <a:off x="829066" y="2139785"/>
              <a:ext cx="235963" cy="276999"/>
              <a:chOff x="-526659" y="2116801"/>
              <a:chExt cx="235963" cy="276999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5A20973A-497E-594B-CABE-FDE69AE049EF}"/>
                  </a:ext>
                </a:extLst>
              </p:cNvPr>
              <p:cNvSpPr/>
              <p:nvPr/>
            </p:nvSpPr>
            <p:spPr>
              <a:xfrm>
                <a:off x="-526659" y="2136129"/>
                <a:ext cx="233582" cy="23358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174ECA-311B-4561-DF3D-C98A0C484116}"/>
                  </a:ext>
                </a:extLst>
              </p:cNvPr>
              <p:cNvSpPr txBox="1"/>
              <p:nvPr/>
            </p:nvSpPr>
            <p:spPr>
              <a:xfrm>
                <a:off x="-524058" y="2116801"/>
                <a:ext cx="23336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schemeClr val="accent1">
                          <a:shade val="15000"/>
                          <a:alpha val="0"/>
                        </a:schemeClr>
                      </a:solidFill>
                    </a:ln>
                    <a:solidFill>
                      <a:srgbClr val="3378C8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</a:rPr>
                  <a:t>!</a:t>
                </a:r>
                <a:endParaRPr lang="ko-KR" altLang="en-US" sz="1200" b="1" dirty="0"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endParaRPr>
              </a:p>
            </p:txBody>
          </p:sp>
        </p:grpSp>
      </p:grp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AA2D157E-DC4B-3915-37B9-389E3A4FFCFC}"/>
              </a:ext>
            </a:extLst>
          </p:cNvPr>
          <p:cNvSpPr/>
          <p:nvPr/>
        </p:nvSpPr>
        <p:spPr>
          <a:xfrm>
            <a:off x="2235565" y="3020941"/>
            <a:ext cx="290767" cy="2827409"/>
          </a:xfrm>
          <a:prstGeom prst="leftBrace">
            <a:avLst>
              <a:gd name="adj1" fmla="val 63525"/>
              <a:gd name="adj2" fmla="val 8173"/>
            </a:avLst>
          </a:prstGeom>
          <a:ln w="15875" cap="rnd" cmpd="sng">
            <a:solidFill>
              <a:schemeClr val="bg1">
                <a:lumMod val="75000"/>
                <a:alpha val="87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Bold" panose="00000800000000000000" pitchFamily="2" charset="-127"/>
              <a:ea typeface="세방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62D4CE-F6A7-ADDA-07ED-7CFBCE199F48}"/>
              </a:ext>
            </a:extLst>
          </p:cNvPr>
          <p:cNvSpPr txBox="1"/>
          <p:nvPr/>
        </p:nvSpPr>
        <p:spPr>
          <a:xfrm>
            <a:off x="513707" y="2888446"/>
            <a:ext cx="17386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프로젝트</a:t>
            </a:r>
            <a:endParaRPr lang="en-US" altLang="ko-KR" sz="2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>
              <a:defRPr/>
            </a:pPr>
            <a:r>
              <a:rPr lang="ko-KR" altLang="en-US" sz="2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수행 경과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F94D926-D978-3CED-E480-F2C90DA63374}"/>
              </a:ext>
            </a:extLst>
          </p:cNvPr>
          <p:cNvGrpSpPr/>
          <p:nvPr/>
        </p:nvGrpSpPr>
        <p:grpSpPr>
          <a:xfrm>
            <a:off x="2638615" y="3661000"/>
            <a:ext cx="9211099" cy="673099"/>
            <a:chOff x="2665127" y="3661000"/>
            <a:chExt cx="9211099" cy="67309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E5837F-33ED-4B0A-BE59-F900C8DD2AE7}"/>
                </a:ext>
              </a:extLst>
            </p:cNvPr>
            <p:cNvSpPr/>
            <p:nvPr/>
          </p:nvSpPr>
          <p:spPr>
            <a:xfrm>
              <a:off x="2857501" y="3661000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9EA3D4-16C1-C2D2-3A00-41314A3E6335}"/>
                </a:ext>
              </a:extLst>
            </p:cNvPr>
            <p:cNvGrpSpPr/>
            <p:nvPr/>
          </p:nvGrpSpPr>
          <p:grpSpPr>
            <a:xfrm>
              <a:off x="2665127" y="3812537"/>
              <a:ext cx="408282" cy="351966"/>
              <a:chOff x="450324" y="2128945"/>
              <a:chExt cx="889526" cy="766832"/>
            </a:xfrm>
          </p:grpSpPr>
          <p:sp>
            <p:nvSpPr>
              <p:cNvPr id="50" name="육각형 49">
                <a:extLst>
                  <a:ext uri="{FF2B5EF4-FFF2-40B4-BE49-F238E27FC236}">
                    <a16:creationId xmlns:a16="http://schemas.microsoft.com/office/drawing/2014/main" id="{5CDA4196-E1B2-7E49-518F-8F2F10F6F60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D2201DFF-ED8F-E21C-83BC-E77D5DDD5390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3A1EEE5-2A25-4981-5450-C4AA5A85F86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2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C8E924-E6BF-22EA-5924-F6AF36A3A462}"/>
                </a:ext>
              </a:extLst>
            </p:cNvPr>
            <p:cNvSpPr txBox="1"/>
            <p:nvPr/>
          </p:nvSpPr>
          <p:spPr>
            <a:xfrm>
              <a:off x="3276219" y="3839506"/>
              <a:ext cx="86000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과정이 잘 드러날 수 있도록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가공 과정부터 활용까지 전체적인 프로세스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단계별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로 작성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B460BD-FCED-3D3B-D88E-7BA4E871FD67}"/>
              </a:ext>
            </a:extLst>
          </p:cNvPr>
          <p:cNvGrpSpPr/>
          <p:nvPr/>
        </p:nvGrpSpPr>
        <p:grpSpPr>
          <a:xfrm>
            <a:off x="2638615" y="4597922"/>
            <a:ext cx="9095030" cy="673099"/>
            <a:chOff x="2665127" y="4597922"/>
            <a:chExt cx="9095030" cy="67309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60AEF2CD-96BE-6EDB-1CF2-927625F6B439}"/>
                </a:ext>
              </a:extLst>
            </p:cNvPr>
            <p:cNvSpPr/>
            <p:nvPr/>
          </p:nvSpPr>
          <p:spPr>
            <a:xfrm>
              <a:off x="2857501" y="4597922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91F00A3-4D0E-4CB1-0655-054E51789F4A}"/>
                </a:ext>
              </a:extLst>
            </p:cNvPr>
            <p:cNvGrpSpPr/>
            <p:nvPr/>
          </p:nvGrpSpPr>
          <p:grpSpPr>
            <a:xfrm>
              <a:off x="2665127" y="4749120"/>
              <a:ext cx="408282" cy="351966"/>
              <a:chOff x="450324" y="2128945"/>
              <a:chExt cx="889526" cy="766832"/>
            </a:xfrm>
          </p:grpSpPr>
          <p:sp>
            <p:nvSpPr>
              <p:cNvPr id="54" name="육각형 53">
                <a:extLst>
                  <a:ext uri="{FF2B5EF4-FFF2-40B4-BE49-F238E27FC236}">
                    <a16:creationId xmlns:a16="http://schemas.microsoft.com/office/drawing/2014/main" id="{C31EEF7E-1FD0-E48B-A776-0ACBD3B0BC1C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6C68B973-3659-4454-BD29-CE68FD01C44E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BC77D60-A844-B390-ADE8-FEB89E7E6BC4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3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087B303-51FE-D056-D117-A87B789B4E7C}"/>
                </a:ext>
              </a:extLst>
            </p:cNvPr>
            <p:cNvSpPr txBox="1"/>
            <p:nvPr/>
          </p:nvSpPr>
          <p:spPr>
            <a:xfrm>
              <a:off x="3276220" y="4709456"/>
              <a:ext cx="8176640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프로젝트 수행 과정에서의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피드백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과 그것을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적용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(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보완 등</a:t>
              </a:r>
              <a:r>
                <a:rPr lang="en-US" altLang="ko-KR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)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한 내용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이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포함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되도록 작성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6EB6972-64A2-D199-D99B-9DC2AD775BFD}"/>
              </a:ext>
            </a:extLst>
          </p:cNvPr>
          <p:cNvGrpSpPr/>
          <p:nvPr/>
        </p:nvGrpSpPr>
        <p:grpSpPr>
          <a:xfrm>
            <a:off x="2638615" y="2724078"/>
            <a:ext cx="9095030" cy="673099"/>
            <a:chOff x="2665127" y="2724078"/>
            <a:chExt cx="9095030" cy="673099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C4D692F-24A9-2E64-EDDC-3309FB5D256A}"/>
                </a:ext>
              </a:extLst>
            </p:cNvPr>
            <p:cNvSpPr/>
            <p:nvPr/>
          </p:nvSpPr>
          <p:spPr>
            <a:xfrm>
              <a:off x="2857501" y="2724078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E7BB0B9-E2A0-8195-FC06-E1784851614C}"/>
                </a:ext>
              </a:extLst>
            </p:cNvPr>
            <p:cNvSpPr txBox="1"/>
            <p:nvPr/>
          </p:nvSpPr>
          <p:spPr>
            <a:xfrm>
              <a:off x="3276220" y="2787639"/>
              <a:ext cx="834259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결과를 서술하는 과정에서는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활용된 기술 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및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방법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핵심기능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구현 결과</a:t>
              </a:r>
              <a:r>
                <a:rPr lang="en-US" altLang="ko-KR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*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등을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상세히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작성</a:t>
              </a:r>
              <a:endPara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B6CBB9-7D5C-2C3E-1ABD-C655F98DD92E}"/>
                </a:ext>
              </a:extLst>
            </p:cNvPr>
            <p:cNvSpPr txBox="1"/>
            <p:nvPr/>
          </p:nvSpPr>
          <p:spPr>
            <a:xfrm>
              <a:off x="3871410" y="2985852"/>
              <a:ext cx="3295109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빅데이터 직종의 경우 정확도 등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AAE94BE5-34AC-6820-6F4E-6545486CA43D}"/>
                </a:ext>
              </a:extLst>
            </p:cNvPr>
            <p:cNvGrpSpPr/>
            <p:nvPr/>
          </p:nvGrpSpPr>
          <p:grpSpPr>
            <a:xfrm>
              <a:off x="2665127" y="2875954"/>
              <a:ext cx="408282" cy="388045"/>
              <a:chOff x="450324" y="2128945"/>
              <a:chExt cx="889526" cy="845438"/>
            </a:xfrm>
          </p:grpSpPr>
          <p:sp>
            <p:nvSpPr>
              <p:cNvPr id="46" name="육각형 45">
                <a:extLst>
                  <a:ext uri="{FF2B5EF4-FFF2-40B4-BE49-F238E27FC236}">
                    <a16:creationId xmlns:a16="http://schemas.microsoft.com/office/drawing/2014/main" id="{EB4E98E3-EA86-0711-6A3D-B085D6207A8D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7" name="자유형: 도형 46">
                <a:extLst>
                  <a:ext uri="{FF2B5EF4-FFF2-40B4-BE49-F238E27FC236}">
                    <a16:creationId xmlns:a16="http://schemas.microsoft.com/office/drawing/2014/main" id="{DC9CD92F-68F5-4F71-873E-C52262D4E4E7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578A259-752C-6DC6-39E8-9778F13F2078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702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1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18FF9A56-7FA6-CC9A-F116-4EEE4E55D731}"/>
                </a:ext>
              </a:extLst>
            </p:cNvPr>
            <p:cNvSpPr/>
            <p:nvPr/>
          </p:nvSpPr>
          <p:spPr>
            <a:xfrm>
              <a:off x="3369468" y="3094630"/>
              <a:ext cx="501942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</a:t>
              </a:r>
              <a:endPara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123C23-7A76-99C8-0803-53A933D1ACBE}"/>
              </a:ext>
            </a:extLst>
          </p:cNvPr>
          <p:cNvGrpSpPr/>
          <p:nvPr/>
        </p:nvGrpSpPr>
        <p:grpSpPr>
          <a:xfrm>
            <a:off x="2638615" y="5534844"/>
            <a:ext cx="9095030" cy="673099"/>
            <a:chOff x="2665127" y="5534844"/>
            <a:chExt cx="9095030" cy="673099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91919741-9825-9507-FEF9-5652C463E060}"/>
                </a:ext>
              </a:extLst>
            </p:cNvPr>
            <p:cNvSpPr/>
            <p:nvPr/>
          </p:nvSpPr>
          <p:spPr>
            <a:xfrm>
              <a:off x="2857501" y="5534844"/>
              <a:ext cx="8902656" cy="673099"/>
            </a:xfrm>
            <a:prstGeom prst="round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  <a:effectLst>
              <a:outerShdw blurRad="76200" algn="ctr" rotWithShape="0">
                <a:srgbClr val="3378C8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5E8775BF-8025-6B56-33EC-E05C4930BEF3}"/>
                </a:ext>
              </a:extLst>
            </p:cNvPr>
            <p:cNvGrpSpPr/>
            <p:nvPr/>
          </p:nvGrpSpPr>
          <p:grpSpPr>
            <a:xfrm>
              <a:off x="2665127" y="5685703"/>
              <a:ext cx="408282" cy="351966"/>
              <a:chOff x="450324" y="2128945"/>
              <a:chExt cx="889526" cy="766832"/>
            </a:xfrm>
          </p:grpSpPr>
          <p:sp>
            <p:nvSpPr>
              <p:cNvPr id="58" name="육각형 57">
                <a:extLst>
                  <a:ext uri="{FF2B5EF4-FFF2-40B4-BE49-F238E27FC236}">
                    <a16:creationId xmlns:a16="http://schemas.microsoft.com/office/drawing/2014/main" id="{F2B5CC19-848E-CE0D-0EDF-332B4D2DBF1F}"/>
                  </a:ext>
                </a:extLst>
              </p:cNvPr>
              <p:cNvSpPr/>
              <p:nvPr/>
            </p:nvSpPr>
            <p:spPr>
              <a:xfrm>
                <a:off x="450324" y="2128945"/>
                <a:ext cx="889526" cy="766832"/>
              </a:xfrm>
              <a:prstGeom prst="hexagon">
                <a:avLst/>
              </a:prstGeom>
              <a:solidFill>
                <a:srgbClr val="3378C8"/>
              </a:solidFill>
              <a:ln w="12700">
                <a:solidFill>
                  <a:srgbClr val="3378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9767EC2-0DEE-BA6F-D589-DB61944A0665}"/>
                  </a:ext>
                </a:extLst>
              </p:cNvPr>
              <p:cNvSpPr/>
              <p:nvPr/>
            </p:nvSpPr>
            <p:spPr>
              <a:xfrm rot="4666750">
                <a:off x="505813" y="2117833"/>
                <a:ext cx="667576" cy="698546"/>
              </a:xfrm>
              <a:custGeom>
                <a:avLst/>
                <a:gdLst>
                  <a:gd name="connsiteX0" fmla="*/ 0 w 751712"/>
                  <a:gd name="connsiteY0" fmla="*/ 497894 h 766419"/>
                  <a:gd name="connsiteX1" fmla="*/ 107134 w 751712"/>
                  <a:gd name="connsiteY1" fmla="*/ 3253 h 766419"/>
                  <a:gd name="connsiteX2" fmla="*/ 119855 w 751712"/>
                  <a:gd name="connsiteY2" fmla="*/ 0 h 766419"/>
                  <a:gd name="connsiteX3" fmla="*/ 751712 w 751712"/>
                  <a:gd name="connsiteY3" fmla="*/ 649798 h 766419"/>
                  <a:gd name="connsiteX4" fmla="*/ 749455 w 751712"/>
                  <a:gd name="connsiteY4" fmla="*/ 660217 h 766419"/>
                  <a:gd name="connsiteX5" fmla="*/ 334147 w 751712"/>
                  <a:gd name="connsiteY5" fmla="*/ 766419 h 766419"/>
                  <a:gd name="connsiteX6" fmla="*/ 0 w 751712"/>
                  <a:gd name="connsiteY6" fmla="*/ 497894 h 766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1712" h="766419">
                    <a:moveTo>
                      <a:pt x="0" y="497894"/>
                    </a:moveTo>
                    <a:lnTo>
                      <a:pt x="107134" y="3253"/>
                    </a:lnTo>
                    <a:lnTo>
                      <a:pt x="119855" y="0"/>
                    </a:lnTo>
                    <a:lnTo>
                      <a:pt x="751712" y="649798"/>
                    </a:lnTo>
                    <a:lnTo>
                      <a:pt x="749455" y="660217"/>
                    </a:lnTo>
                    <a:lnTo>
                      <a:pt x="334147" y="766419"/>
                    </a:lnTo>
                    <a:lnTo>
                      <a:pt x="0" y="497894"/>
                    </a:lnTo>
                    <a:close/>
                  </a:path>
                </a:pathLst>
              </a:custGeom>
              <a:gradFill>
                <a:gsLst>
                  <a:gs pos="69000">
                    <a:schemeClr val="bg1">
                      <a:alpha val="20000"/>
                    </a:schemeClr>
                  </a:gs>
                  <a:gs pos="0">
                    <a:srgbClr val="2069C2">
                      <a:alpha val="14000"/>
                    </a:srgbClr>
                  </a:gs>
                </a:gsLst>
                <a:lin ang="150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D2F99E-900E-5D0C-7186-254A772638BA}"/>
                  </a:ext>
                </a:extLst>
              </p:cNvPr>
              <p:cNvSpPr txBox="1"/>
              <p:nvPr/>
            </p:nvSpPr>
            <p:spPr>
              <a:xfrm>
                <a:off x="616568" y="2271884"/>
                <a:ext cx="557043" cy="536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latinLnBrk="0"/>
                <a:r>
                  <a:rPr lang="en-US" altLang="ko-KR" sz="16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세방고딕 Bold" panose="00000800000000000000" pitchFamily="2" charset="-127"/>
                    <a:ea typeface="세방고딕 Bold" panose="00000800000000000000" pitchFamily="2" charset="-127"/>
                    <a:cs typeface="Pretendard SemiBold" panose="02000703000000020004" pitchFamily="2" charset="-127"/>
                  </a:rPr>
                  <a:t>4</a:t>
                </a:r>
                <a:endParaRPr lang="ko-KR" altLang="en-US" sz="12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  <a:cs typeface="Pretendard SemiBold" panose="02000703000000020004" pitchFamily="2" charset="-127"/>
                </a:endParaRP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921BBF-1516-FB24-0D8B-3AB3A25A673E}"/>
                </a:ext>
              </a:extLst>
            </p:cNvPr>
            <p:cNvSpPr txBox="1"/>
            <p:nvPr/>
          </p:nvSpPr>
          <p:spPr>
            <a:xfrm>
              <a:off x="3276220" y="5601324"/>
              <a:ext cx="695603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프로젝트 수행 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결과물을 잘 드러낼 수 있는 자료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를</a:t>
              </a:r>
              <a:r>
                <a:rPr lang="ko-KR" altLang="en-US" sz="14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첨부</a:t>
              </a:r>
              <a:r>
                <a:rPr lang="ko-KR" altLang="en-US" sz="1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하여 작성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E8EA9C-7E9C-B73B-B961-169901066557}"/>
                </a:ext>
              </a:extLst>
            </p:cNvPr>
            <p:cNvSpPr txBox="1"/>
            <p:nvPr/>
          </p:nvSpPr>
          <p:spPr>
            <a:xfrm>
              <a:off x="4468338" y="5805874"/>
              <a:ext cx="7150480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결과물 사진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시연 영상</a:t>
              </a:r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구동 화면 등 프로젝트의 우수성이 드러날 수 있는 자료</a:t>
              </a:r>
              <a:endPara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19DCB6A-47C7-22E5-1FE9-986DF4AE099E}"/>
                </a:ext>
              </a:extLst>
            </p:cNvPr>
            <p:cNvSpPr/>
            <p:nvPr/>
          </p:nvSpPr>
          <p:spPr>
            <a:xfrm>
              <a:off x="3369468" y="5904505"/>
              <a:ext cx="1098870" cy="198999"/>
            </a:xfrm>
            <a:prstGeom prst="roundRect">
              <a:avLst/>
            </a:prstGeom>
            <a:solidFill>
              <a:srgbClr val="FFD85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첨부 자료 예시</a:t>
              </a:r>
            </a:p>
          </p:txBody>
        </p:sp>
      </p:grpSp>
      <p:pic>
        <p:nvPicPr>
          <p:cNvPr id="74" name="그래픽 73">
            <a:extLst>
              <a:ext uri="{FF2B5EF4-FFF2-40B4-BE49-F238E27FC236}">
                <a16:creationId xmlns:a16="http://schemas.microsoft.com/office/drawing/2014/main" id="{684C52F4-7034-4768-87B0-83A54038EA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7803"/>
          <a:stretch/>
        </p:blipFill>
        <p:spPr>
          <a:xfrm rot="5400000">
            <a:off x="-476502" y="2466799"/>
            <a:ext cx="1438703" cy="485700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5D69379C-8748-91C9-144D-FE47E2D5A0C4}"/>
              </a:ext>
            </a:extLst>
          </p:cNvPr>
          <p:cNvGrpSpPr/>
          <p:nvPr/>
        </p:nvGrpSpPr>
        <p:grpSpPr>
          <a:xfrm>
            <a:off x="257705" y="4277173"/>
            <a:ext cx="1918012" cy="1755963"/>
            <a:chOff x="257705" y="4277173"/>
            <a:chExt cx="1918012" cy="1755963"/>
          </a:xfrm>
        </p:grpSpPr>
        <p:pic>
          <p:nvPicPr>
            <p:cNvPr id="76" name="그래픽 75">
              <a:extLst>
                <a:ext uri="{FF2B5EF4-FFF2-40B4-BE49-F238E27FC236}">
                  <a16:creationId xmlns:a16="http://schemas.microsoft.com/office/drawing/2014/main" id="{97DDB7A6-5825-3062-E194-7A2E89250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64772" y="4956615"/>
              <a:ext cx="110003" cy="110003"/>
            </a:xfrm>
            <a:prstGeom prst="rect">
              <a:avLst/>
            </a:prstGeom>
          </p:spPr>
        </p:pic>
        <p:pic>
          <p:nvPicPr>
            <p:cNvPr id="78" name="그래픽 77">
              <a:extLst>
                <a:ext uri="{FF2B5EF4-FFF2-40B4-BE49-F238E27FC236}">
                  <a16:creationId xmlns:a16="http://schemas.microsoft.com/office/drawing/2014/main" id="{065F2D4F-E585-2883-F3BC-F4E544D20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57705" y="4277173"/>
              <a:ext cx="142074" cy="142074"/>
            </a:xfrm>
            <a:prstGeom prst="rect">
              <a:avLst/>
            </a:prstGeom>
          </p:spPr>
        </p:pic>
        <p:pic>
          <p:nvPicPr>
            <p:cNvPr id="80" name="그래픽 79">
              <a:extLst>
                <a:ext uri="{FF2B5EF4-FFF2-40B4-BE49-F238E27FC236}">
                  <a16:creationId xmlns:a16="http://schemas.microsoft.com/office/drawing/2014/main" id="{D6ABE428-E132-1E87-86F1-385627753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004267" y="5861686"/>
              <a:ext cx="171450" cy="171450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F297602-7BCC-5393-C242-81517292EEDF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26" name="_x278651016" descr="EMB0000378c3f3d">
              <a:extLst>
                <a:ext uri="{FF2B5EF4-FFF2-40B4-BE49-F238E27FC236}">
                  <a16:creationId xmlns:a16="http://schemas.microsoft.com/office/drawing/2014/main" id="{C18F29AF-7582-C62A-7853-7017BD7C81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그래픽 23">
              <a:extLst>
                <a:ext uri="{FF2B5EF4-FFF2-40B4-BE49-F238E27FC236}">
                  <a16:creationId xmlns:a16="http://schemas.microsoft.com/office/drawing/2014/main" id="{53A71266-6E81-59F0-9CDE-3F943094D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790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캐릭터 시점을 따라오는 라인 </a:t>
              </a:r>
              <a:r>
                <a:rPr lang="ko-KR" altLang="en-US" b="1" spc="-1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spc="-1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spc="-100" dirty="0">
                  <a:solidFill>
                    <a:srgbClr val="7030A0"/>
                  </a:solidFill>
                  <a:latin typeface="+mn-ea"/>
                </a:rPr>
                <a:t>물체 상호작용</a:t>
              </a:r>
              <a:r>
                <a:rPr lang="en-US" altLang="ko-KR" b="1" spc="-100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D503FDD-68FB-D5DE-F00A-55BDDEE14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38" y="2553997"/>
            <a:ext cx="2524477" cy="34390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AE8BEE-7E80-37AF-5D6A-771EDF30CB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8911" y="2515046"/>
            <a:ext cx="3360450" cy="343900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92D332C-0E6B-0B10-6EE3-26EF02EE4C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0757" y="2553108"/>
            <a:ext cx="2672720" cy="35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2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캡슐</a:t>
              </a:r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/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라인 </a:t>
              </a:r>
              <a:r>
                <a:rPr lang="ko-KR" altLang="en-US" b="1" dirty="0" err="1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트레이싱으로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판정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장애물 탐지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BCAD81E-3251-E159-EED0-3D18CB61B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56" y="2729610"/>
            <a:ext cx="3482523" cy="2698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0E4603-5CAD-5594-1072-16BAA0B892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8175" y="2695286"/>
            <a:ext cx="3931864" cy="28616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F5D1A3-FAAD-0712-48DC-71E949783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0843" y="2849443"/>
            <a:ext cx="3723387" cy="219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73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래픽 98">
            <a:extLst>
              <a:ext uri="{FF2B5EF4-FFF2-40B4-BE49-F238E27FC236}">
                <a16:creationId xmlns:a16="http://schemas.microsoft.com/office/drawing/2014/main" id="{F903AA09-02EA-76CC-8175-834ABC7B3E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사각형: 둥근 한쪽 모서리 38">
            <a:extLst>
              <a:ext uri="{FF2B5EF4-FFF2-40B4-BE49-F238E27FC236}">
                <a16:creationId xmlns:a16="http://schemas.microsoft.com/office/drawing/2014/main" id="{5EADE06A-9DBC-11A8-5DF5-38CF63ECD050}"/>
              </a:ext>
            </a:extLst>
          </p:cNvPr>
          <p:cNvSpPr/>
          <p:nvPr/>
        </p:nvSpPr>
        <p:spPr>
          <a:xfrm flipH="1" flipV="1">
            <a:off x="174170" y="70719"/>
            <a:ext cx="12017829" cy="1221051"/>
          </a:xfrm>
          <a:prstGeom prst="round1Rect">
            <a:avLst>
              <a:gd name="adj" fmla="val 23799"/>
            </a:avLst>
          </a:prstGeom>
          <a:solidFill>
            <a:schemeClr val="bg1">
              <a:lumMod val="95000"/>
              <a:alpha val="50000"/>
            </a:schemeClr>
          </a:solidFill>
          <a:ln w="10818" cap="flat">
            <a:noFill/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DEB448-9EE3-E350-4F7B-B8FDAF319438}"/>
              </a:ext>
            </a:extLst>
          </p:cNvPr>
          <p:cNvGrpSpPr/>
          <p:nvPr/>
        </p:nvGrpSpPr>
        <p:grpSpPr>
          <a:xfrm>
            <a:off x="376102" y="333243"/>
            <a:ext cx="5948498" cy="830997"/>
            <a:chOff x="376102" y="333243"/>
            <a:chExt cx="5948498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B4124F-4D0D-30C0-E721-EE580D127CC8}"/>
                </a:ext>
              </a:extLst>
            </p:cNvPr>
            <p:cNvSpPr txBox="1"/>
            <p:nvPr/>
          </p:nvSpPr>
          <p:spPr>
            <a:xfrm>
              <a:off x="1461721" y="366114"/>
              <a:ext cx="225221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>
                      <a:alpha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K-Digital Training</a:t>
              </a:r>
              <a:endParaRPr lang="ko-KR" altLang="en-US" sz="12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>
                    <a:alpha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8DE4B1-0C6D-133C-80D8-F6968CBF60AC}"/>
                </a:ext>
              </a:extLst>
            </p:cNvPr>
            <p:cNvSpPr txBox="1"/>
            <p:nvPr/>
          </p:nvSpPr>
          <p:spPr>
            <a:xfrm>
              <a:off x="1461721" y="585057"/>
              <a:ext cx="486287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2800" b="1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수행 경과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E94AA3-A994-6AB2-870F-88DA16811E4D}"/>
                </a:ext>
              </a:extLst>
            </p:cNvPr>
            <p:cNvSpPr txBox="1"/>
            <p:nvPr/>
          </p:nvSpPr>
          <p:spPr>
            <a:xfrm>
              <a:off x="376102" y="333243"/>
              <a:ext cx="1266679" cy="830997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5400" dirty="0">
                  <a:ln>
                    <a:solidFill>
                      <a:schemeClr val="accent1">
                        <a:shade val="15000"/>
                        <a:alpha val="0"/>
                      </a:schemeClr>
                    </a:solidFill>
                  </a:ln>
                  <a:solidFill>
                    <a:srgbClr val="3378C8"/>
                  </a:solidFill>
                  <a:latin typeface="세방고딕 Bold" panose="00000800000000000000" pitchFamily="2" charset="-127"/>
                  <a:ea typeface="세방고딕 Bold" panose="00000800000000000000" pitchFamily="2" charset="-127"/>
                </a:rPr>
                <a:t>04</a:t>
              </a:r>
              <a:endParaRPr lang="ko-KR" altLang="en-US" sz="4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rgbClr val="3378C8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2C2358E-3B03-27B5-CA0C-4BF0B1CDFADB}"/>
              </a:ext>
            </a:extLst>
          </p:cNvPr>
          <p:cNvSpPr txBox="1"/>
          <p:nvPr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FFD85C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E27BB-6406-EC3A-3BF4-56C8615BDA14}"/>
              </a:ext>
            </a:extLst>
          </p:cNvPr>
          <p:cNvSpPr txBox="1"/>
          <p:nvPr/>
        </p:nvSpPr>
        <p:spPr>
          <a:xfrm>
            <a:off x="0" y="0"/>
            <a:ext cx="1336675" cy="114300"/>
          </a:xfrm>
          <a:prstGeom prst="rect">
            <a:avLst/>
          </a:prstGeom>
          <a:solidFill>
            <a:srgbClr val="3378C8"/>
          </a:solidFill>
          <a:effectLst/>
        </p:spPr>
        <p:txBody>
          <a:bodyPr wrap="square" rtlCol="0" anchor="ctr">
            <a:noAutofit/>
          </a:bodyPr>
          <a:lstStyle/>
          <a:p>
            <a:pPr algn="ctr"/>
            <a:endParaRPr lang="ko-KR" altLang="en-US" sz="1600" b="1" spc="600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rgbClr val="3378C8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F4B2E62-632E-762D-16F9-2015B268C1F4}"/>
              </a:ext>
            </a:extLst>
          </p:cNvPr>
          <p:cNvGrpSpPr/>
          <p:nvPr/>
        </p:nvGrpSpPr>
        <p:grpSpPr>
          <a:xfrm>
            <a:off x="541891" y="1430219"/>
            <a:ext cx="10526159" cy="646331"/>
            <a:chOff x="541891" y="1430219"/>
            <a:chExt cx="10526159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F04AE5-D365-4B0E-9031-83310E282831}"/>
                </a:ext>
              </a:extLst>
            </p:cNvPr>
            <p:cNvSpPr txBox="1"/>
            <p:nvPr/>
          </p:nvSpPr>
          <p:spPr>
            <a:xfrm>
              <a:off x="743615" y="1430219"/>
              <a:ext cx="1032443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마우스가 움직이는 방향에 따라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&lt;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공격 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rgbClr val="7030A0"/>
                  </a:solidFill>
                  <a:latin typeface="+mn-ea"/>
                </a:rPr>
                <a:t>방어 방향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&gt;</a:t>
              </a:r>
              <a:r>
                <a:rPr lang="ko-KR" altLang="en-US" b="1" dirty="0">
                  <a:solidFill>
                    <a:schemeClr val="tx2">
                      <a:lumMod val="75000"/>
                    </a:schemeClr>
                  </a:solidFill>
                  <a:latin typeface="+mn-ea"/>
                </a:rPr>
                <a:t>결정</a:t>
              </a:r>
              <a:r>
                <a:rPr lang="en-US" altLang="ko-KR" b="1" dirty="0">
                  <a:solidFill>
                    <a:srgbClr val="7030A0"/>
                  </a:solidFill>
                  <a:latin typeface="+mn-ea"/>
                </a:rPr>
                <a:t> </a:t>
              </a:r>
            </a:p>
            <a:p>
              <a:pPr marR="0" indent="0" fontAlgn="base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5" name="그래픽 43">
              <a:extLst>
                <a:ext uri="{FF2B5EF4-FFF2-40B4-BE49-F238E27FC236}">
                  <a16:creationId xmlns:a16="http://schemas.microsoft.com/office/drawing/2014/main" id="{512AEB8B-AA28-FDBA-00E7-D5D95C2F683D}"/>
                </a:ext>
              </a:extLst>
            </p:cNvPr>
            <p:cNvSpPr/>
            <p:nvPr/>
          </p:nvSpPr>
          <p:spPr>
            <a:xfrm>
              <a:off x="541891" y="1539006"/>
              <a:ext cx="101147" cy="113869"/>
            </a:xfrm>
            <a:custGeom>
              <a:avLst/>
              <a:gdLst>
                <a:gd name="connsiteX0" fmla="*/ 428021 w 450214"/>
                <a:gd name="connsiteY0" fmla="*/ 214932 h 506845"/>
                <a:gd name="connsiteX1" fmla="*/ 66705 w 450214"/>
                <a:gd name="connsiteY1" fmla="*/ 6045 h 506845"/>
                <a:gd name="connsiteX2" fmla="*/ 0 w 450214"/>
                <a:gd name="connsiteY2" fmla="*/ 44511 h 506845"/>
                <a:gd name="connsiteX3" fmla="*/ 0 w 450214"/>
                <a:gd name="connsiteY3" fmla="*/ 462326 h 506845"/>
                <a:gd name="connsiteX4" fmla="*/ 66705 w 450214"/>
                <a:gd name="connsiteY4" fmla="*/ 500812 h 506845"/>
                <a:gd name="connsiteX5" fmla="*/ 428021 w 450214"/>
                <a:gd name="connsiteY5" fmla="*/ 291905 h 506845"/>
                <a:gd name="connsiteX6" fmla="*/ 428021 w 450214"/>
                <a:gd name="connsiteY6" fmla="*/ 214932 h 506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214" h="506845">
                  <a:moveTo>
                    <a:pt x="428021" y="214932"/>
                  </a:moveTo>
                  <a:lnTo>
                    <a:pt x="66705" y="6045"/>
                  </a:lnTo>
                  <a:cubicBezTo>
                    <a:pt x="37072" y="-11108"/>
                    <a:pt x="0" y="10287"/>
                    <a:pt x="0" y="44511"/>
                  </a:cubicBezTo>
                  <a:lnTo>
                    <a:pt x="0" y="462326"/>
                  </a:lnTo>
                  <a:cubicBezTo>
                    <a:pt x="0" y="496550"/>
                    <a:pt x="37072" y="517945"/>
                    <a:pt x="66705" y="500812"/>
                  </a:cubicBezTo>
                  <a:lnTo>
                    <a:pt x="428021" y="291905"/>
                  </a:lnTo>
                  <a:cubicBezTo>
                    <a:pt x="457613" y="274793"/>
                    <a:pt x="457613" y="232064"/>
                    <a:pt x="428021" y="214932"/>
                  </a:cubicBezTo>
                  <a:close/>
                </a:path>
              </a:pathLst>
            </a:custGeom>
            <a:solidFill>
              <a:srgbClr val="3378C8"/>
            </a:solidFill>
            <a:ln w="2035" cap="flat">
              <a:noFill/>
              <a:prstDash val="solid"/>
              <a:miter/>
            </a:ln>
            <a:effectLst>
              <a:outerShdw blurRad="50800" dist="38100" dir="5400000" algn="t" rotWithShape="0">
                <a:srgbClr val="3378C8">
                  <a:alpha val="40000"/>
                </a:srgb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BD100E5-682D-13CE-B307-81D8B8E71B57}"/>
              </a:ext>
            </a:extLst>
          </p:cNvPr>
          <p:cNvSpPr txBox="1"/>
          <p:nvPr/>
        </p:nvSpPr>
        <p:spPr>
          <a:xfrm>
            <a:off x="8312385" y="854343"/>
            <a:ext cx="35035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>
                <a:ln>
                  <a:solidFill>
                    <a:schemeClr val="accent1">
                      <a:shade val="15000"/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결과 제시 ②</a:t>
            </a:r>
            <a:r>
              <a:rPr lang="en-US" altLang="ko-KR" sz="1400" b="1" spc="-1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ko-KR" altLang="en-US" sz="1400" b="1" spc="-100" dirty="0">
                <a:solidFill>
                  <a:schemeClr val="accent1"/>
                </a:solidFill>
                <a:latin typeface="+mn-ea"/>
              </a:rPr>
              <a:t>모델 개요</a:t>
            </a:r>
          </a:p>
          <a:p>
            <a:pPr algn="r"/>
            <a:endParaRPr lang="ko-KR" altLang="en-US" sz="1400" b="1" spc="-100" dirty="0">
              <a:solidFill>
                <a:schemeClr val="accent1"/>
              </a:solidFill>
              <a:latin typeface="+mn-ea"/>
            </a:endParaRPr>
          </a:p>
          <a:p>
            <a:pPr algn="r"/>
            <a:endParaRPr lang="ko-KR" altLang="en-US" sz="1400" b="1" dirty="0">
              <a:ln>
                <a:solidFill>
                  <a:schemeClr val="accent1">
                    <a:shade val="15000"/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53AFFF3-DFFD-86BD-A0E4-365D0D9592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0" y="1916849"/>
            <a:ext cx="12192000" cy="23358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4DB48F3C-3BCF-D43D-84DB-CE2CA8820C34}"/>
              </a:ext>
            </a:extLst>
          </p:cNvPr>
          <p:cNvGrpSpPr/>
          <p:nvPr/>
        </p:nvGrpSpPr>
        <p:grpSpPr>
          <a:xfrm>
            <a:off x="10667149" y="6576811"/>
            <a:ext cx="1075644" cy="150807"/>
            <a:chOff x="921102" y="6027409"/>
            <a:chExt cx="2680001" cy="375740"/>
          </a:xfrm>
        </p:grpSpPr>
        <p:pic>
          <p:nvPicPr>
            <p:cNvPr id="10" name="_x278651016" descr="EMB0000378c3f3d">
              <a:extLst>
                <a:ext uri="{FF2B5EF4-FFF2-40B4-BE49-F238E27FC236}">
                  <a16:creationId xmlns:a16="http://schemas.microsoft.com/office/drawing/2014/main" id="{5E070F99-D12E-BEB5-DFD7-9F9657E21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0865" y="6027409"/>
              <a:ext cx="1180238" cy="3757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래픽 23">
              <a:extLst>
                <a:ext uri="{FF2B5EF4-FFF2-40B4-BE49-F238E27FC236}">
                  <a16:creationId xmlns:a16="http://schemas.microsoft.com/office/drawing/2014/main" id="{E88FF396-1557-AD97-37DA-46620B4D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1102" y="6027409"/>
              <a:ext cx="1190542" cy="353945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7D7AF76-02DE-22F1-CBE3-9267E82B8F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24" y="2516795"/>
            <a:ext cx="2506940" cy="29671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CBC237F-964B-2904-B00E-AC6A8A34F4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1321" y="2744254"/>
            <a:ext cx="3108797" cy="26113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2D5A1CC-DD13-1E6C-6294-766E403A2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0891" y="2563179"/>
            <a:ext cx="2944550" cy="27536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A0CF56-5DC0-FEBD-794A-76CAE2583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8347" y="2522587"/>
            <a:ext cx="2860501" cy="27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019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760</Words>
  <Application>Microsoft Office PowerPoint</Application>
  <PresentationFormat>와이드스크린</PresentationFormat>
  <Paragraphs>166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맑은 고딕 Semilight</vt:lpstr>
      <vt:lpstr>세방고딕 Bold</vt:lpstr>
      <vt:lpstr>세방고딕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김준영</dc:creator>
  <cp:lastModifiedBy>AR student</cp:lastModifiedBy>
  <cp:revision>44</cp:revision>
  <dcterms:created xsi:type="dcterms:W3CDTF">2023-12-20T03:00:25Z</dcterms:created>
  <dcterms:modified xsi:type="dcterms:W3CDTF">2024-06-19T02:22:03Z</dcterms:modified>
</cp:coreProperties>
</file>